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73" r:id="rId1"/>
    <p:sldMasterId id="2147484180" r:id="rId2"/>
    <p:sldMasterId id="2147483689" r:id="rId3"/>
  </p:sldMasterIdLst>
  <p:notesMasterIdLst>
    <p:notesMasterId r:id="rId40"/>
  </p:notesMasterIdLst>
  <p:handoutMasterIdLst>
    <p:handoutMasterId r:id="rId41"/>
  </p:handoutMasterIdLst>
  <p:sldIdLst>
    <p:sldId id="5581" r:id="rId4"/>
    <p:sldId id="4751" r:id="rId5"/>
    <p:sldId id="4706" r:id="rId6"/>
    <p:sldId id="4966" r:id="rId7"/>
    <p:sldId id="5582" r:id="rId8"/>
    <p:sldId id="4967" r:id="rId9"/>
    <p:sldId id="4973" r:id="rId10"/>
    <p:sldId id="5583" r:id="rId11"/>
    <p:sldId id="4979" r:id="rId12"/>
    <p:sldId id="5584" r:id="rId13"/>
    <p:sldId id="4972" r:id="rId14"/>
    <p:sldId id="5587" r:id="rId15"/>
    <p:sldId id="4970" r:id="rId16"/>
    <p:sldId id="5018" r:id="rId17"/>
    <p:sldId id="4968" r:id="rId18"/>
    <p:sldId id="4965" r:id="rId19"/>
    <p:sldId id="5588" r:id="rId20"/>
    <p:sldId id="5023" r:id="rId21"/>
    <p:sldId id="5009" r:id="rId22"/>
    <p:sldId id="5589" r:id="rId23"/>
    <p:sldId id="5590" r:id="rId24"/>
    <p:sldId id="5010" r:id="rId25"/>
    <p:sldId id="5580" r:id="rId26"/>
    <p:sldId id="4759" r:id="rId27"/>
    <p:sldId id="4923" r:id="rId28"/>
    <p:sldId id="5586" r:id="rId29"/>
    <p:sldId id="5030" r:id="rId30"/>
    <p:sldId id="4904" r:id="rId31"/>
    <p:sldId id="4919" r:id="rId32"/>
    <p:sldId id="5573" r:id="rId33"/>
    <p:sldId id="5577" r:id="rId34"/>
    <p:sldId id="5037" r:id="rId35"/>
    <p:sldId id="5572" r:id="rId36"/>
    <p:sldId id="5040" r:id="rId37"/>
    <p:sldId id="5522" r:id="rId38"/>
    <p:sldId id="4938" r:id="rId39"/>
  </p:sldIdLst>
  <p:sldSz cx="9144000" cy="6858000" type="screen4x3"/>
  <p:notesSz cx="7104063" cy="10234613"/>
  <p:defaultTextStyle>
    <a:defPPr>
      <a:defRPr lang="en-GB"/>
    </a:defPPr>
    <a:lvl1pPr algn="l" defTabSz="449263" rtl="0" eaLnBrk="0" fontAlgn="base" hangingPunct="0">
      <a:spcBef>
        <a:spcPct val="0"/>
      </a:spcBef>
      <a:spcAft>
        <a:spcPct val="0"/>
      </a:spcAft>
      <a:defRPr sz="2400" kern="1200">
        <a:solidFill>
          <a:schemeClr val="bg1"/>
        </a:solidFill>
        <a:latin typeface="Times New Roman" panose="02020603050405020304" pitchFamily="18" charset="0"/>
        <a:ea typeface="Arial Unicode MS" panose="020B0604020202020204" pitchFamily="34" charset="-128"/>
        <a:cs typeface="Arial Unicode MS" panose="020B0604020202020204" pitchFamily="34" charset="-128"/>
      </a:defRPr>
    </a:lvl1pPr>
    <a:lvl2pPr marL="742950" indent="-285750" algn="l" defTabSz="449263" rtl="0" eaLnBrk="0" fontAlgn="base" hangingPunct="0">
      <a:spcBef>
        <a:spcPct val="0"/>
      </a:spcBef>
      <a:spcAft>
        <a:spcPct val="0"/>
      </a:spcAft>
      <a:defRPr sz="2400" kern="1200">
        <a:solidFill>
          <a:schemeClr val="bg1"/>
        </a:solidFill>
        <a:latin typeface="Times New Roman" panose="02020603050405020304" pitchFamily="18" charset="0"/>
        <a:ea typeface="Arial Unicode MS" panose="020B0604020202020204" pitchFamily="34" charset="-128"/>
        <a:cs typeface="Arial Unicode MS" panose="020B0604020202020204" pitchFamily="34" charset="-128"/>
      </a:defRPr>
    </a:lvl2pPr>
    <a:lvl3pPr marL="1143000" indent="-2286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Arial Unicode MS" panose="020B0604020202020204" pitchFamily="34" charset="-128"/>
        <a:cs typeface="Arial Unicode MS" panose="020B0604020202020204" pitchFamily="34" charset="-128"/>
      </a:defRPr>
    </a:lvl3pPr>
    <a:lvl4pPr marL="1600200" indent="-2286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Arial Unicode MS" panose="020B0604020202020204" pitchFamily="34" charset="-128"/>
        <a:cs typeface="Arial Unicode MS" panose="020B0604020202020204" pitchFamily="34" charset="-128"/>
      </a:defRPr>
    </a:lvl4pPr>
    <a:lvl5pPr marL="2057400" indent="-2286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Arial Unicode MS" panose="020B0604020202020204" pitchFamily="34" charset="-128"/>
        <a:cs typeface="Arial Unicode MS" panose="020B0604020202020204" pitchFamily="34" charset="-128"/>
      </a:defRPr>
    </a:lvl5pPr>
    <a:lvl6pPr marL="2286000" algn="l" defTabSz="914400" rtl="0" eaLnBrk="1" latinLnBrk="0" hangingPunct="1">
      <a:defRPr sz="2400" kern="1200">
        <a:solidFill>
          <a:schemeClr val="bg1"/>
        </a:solidFill>
        <a:latin typeface="Times New Roman" panose="02020603050405020304" pitchFamily="18" charset="0"/>
        <a:ea typeface="Arial Unicode MS" panose="020B0604020202020204" pitchFamily="34" charset="-128"/>
        <a:cs typeface="Arial Unicode MS" panose="020B0604020202020204" pitchFamily="34" charset="-128"/>
      </a:defRPr>
    </a:lvl6pPr>
    <a:lvl7pPr marL="2743200" algn="l" defTabSz="914400" rtl="0" eaLnBrk="1" latinLnBrk="0" hangingPunct="1">
      <a:defRPr sz="2400" kern="1200">
        <a:solidFill>
          <a:schemeClr val="bg1"/>
        </a:solidFill>
        <a:latin typeface="Times New Roman" panose="02020603050405020304" pitchFamily="18" charset="0"/>
        <a:ea typeface="Arial Unicode MS" panose="020B0604020202020204" pitchFamily="34" charset="-128"/>
        <a:cs typeface="Arial Unicode MS" panose="020B0604020202020204" pitchFamily="34" charset="-128"/>
      </a:defRPr>
    </a:lvl7pPr>
    <a:lvl8pPr marL="3200400" algn="l" defTabSz="914400" rtl="0" eaLnBrk="1" latinLnBrk="0" hangingPunct="1">
      <a:defRPr sz="2400" kern="1200">
        <a:solidFill>
          <a:schemeClr val="bg1"/>
        </a:solidFill>
        <a:latin typeface="Times New Roman" panose="02020603050405020304" pitchFamily="18" charset="0"/>
        <a:ea typeface="Arial Unicode MS" panose="020B0604020202020204" pitchFamily="34" charset="-128"/>
        <a:cs typeface="Arial Unicode MS" panose="020B0604020202020204" pitchFamily="34" charset="-128"/>
      </a:defRPr>
    </a:lvl8pPr>
    <a:lvl9pPr marL="3657600" algn="l" defTabSz="914400" rtl="0" eaLnBrk="1" latinLnBrk="0" hangingPunct="1">
      <a:defRPr sz="2400" kern="1200">
        <a:solidFill>
          <a:schemeClr val="bg1"/>
        </a:solidFill>
        <a:latin typeface="Times New Roman" panose="02020603050405020304" pitchFamily="18" charset="0"/>
        <a:ea typeface="Arial Unicode MS" panose="020B0604020202020204" pitchFamily="34" charset="-128"/>
        <a:cs typeface="Arial Unicode MS" panose="020B0604020202020204" pitchFamily="34"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31">
          <p15:clr>
            <a:srgbClr val="A4A3A4"/>
          </p15:clr>
        </p15:guide>
        <p15:guide id="2" pos="2238">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D1E24-9F3E-CE3A-C8E4-45444974B0E1}" name="Tina Kolonko" initials="TK" userId="S-1-5-21-4031334520-618258427-879197705-2119" providerId="AD"/>
  <p188:author id="{57861737-7CDF-D245-499D-A53B0F8196AB}" name="Ruth Ndouop-Kalajian" initials="RN" userId="S::R.Ndouop-Kalajian@ginko-stiftung.de::f99148d8-6d90-4426-8ec5-17a6b97076d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arin Franke" initials="KF" lastIdx="21" clrIdx="0">
    <p:extLst>
      <p:ext uri="{19B8F6BF-5375-455C-9EA6-DF929625EA0E}">
        <p15:presenceInfo xmlns:p15="http://schemas.microsoft.com/office/powerpoint/2012/main" userId="de2b950840eb3e76" providerId="Windows Live"/>
      </p:ext>
    </p:extLst>
  </p:cmAuthor>
  <p:cmAuthor id="2" name="Karin Franke" initials="KF [2]" lastIdx="78" clrIdx="1">
    <p:extLst>
      <p:ext uri="{19B8F6BF-5375-455C-9EA6-DF929625EA0E}">
        <p15:presenceInfo xmlns:p15="http://schemas.microsoft.com/office/powerpoint/2012/main" userId="S::k.franke@ginko-stiftung.de::2bdc3e93-9e13-4440-955c-6a2d9c24dda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807D"/>
    <a:srgbClr val="FCC834"/>
    <a:srgbClr val="C00000"/>
    <a:srgbClr val="A0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301B821-A1FF-4177-AEE7-76D212191A09}" styleName="Mittlere Formatvorlage 1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461" autoAdjust="0"/>
    <p:restoredTop sz="94286" autoAdjust="0"/>
  </p:normalViewPr>
  <p:slideViewPr>
    <p:cSldViewPr>
      <p:cViewPr varScale="1">
        <p:scale>
          <a:sx n="79" d="100"/>
          <a:sy n="79" d="100"/>
        </p:scale>
        <p:origin x="1027" y="62"/>
      </p:cViewPr>
      <p:guideLst>
        <p:guide orient="horz" pos="2160"/>
        <p:guide pos="2880"/>
      </p:guideLst>
    </p:cSldViewPr>
  </p:slideViewPr>
  <p:outlineViewPr>
    <p:cViewPr varScale="1">
      <p:scale>
        <a:sx n="170" d="200"/>
        <a:sy n="170" d="200"/>
      </p:scale>
      <p:origin x="0" y="-16740"/>
    </p:cViewPr>
  </p:outlineViewPr>
  <p:notesTextViewPr>
    <p:cViewPr>
      <p:scale>
        <a:sx n="1" d="1"/>
        <a:sy n="1" d="1"/>
      </p:scale>
      <p:origin x="0" y="0"/>
    </p:cViewPr>
  </p:notesTextViewPr>
  <p:sorterViewPr>
    <p:cViewPr>
      <p:scale>
        <a:sx n="139" d="100"/>
        <a:sy n="139" d="100"/>
      </p:scale>
      <p:origin x="0" y="-5592"/>
    </p:cViewPr>
  </p:sorterViewPr>
  <p:notesViewPr>
    <p:cSldViewPr>
      <p:cViewPr varScale="1">
        <p:scale>
          <a:sx n="49" d="100"/>
          <a:sy n="49" d="100"/>
        </p:scale>
        <p:origin x="2952" y="60"/>
      </p:cViewPr>
      <p:guideLst>
        <p:guide orient="horz" pos="3031"/>
        <p:guide pos="223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ommentAuthors" Target="commentAuthors.xml"/><Relationship Id="rId47" Type="http://schemas.microsoft.com/office/2018/10/relationships/authors" Target="author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12C5EE22-01A4-5047-9BE2-9D7F4E058204}"/>
              </a:ext>
            </a:extLst>
          </p:cNvPr>
          <p:cNvSpPr>
            <a:spLocks noGrp="1"/>
          </p:cNvSpPr>
          <p:nvPr>
            <p:ph type="hdr" sz="quarter"/>
          </p:nvPr>
        </p:nvSpPr>
        <p:spPr>
          <a:xfrm>
            <a:off x="0" y="0"/>
            <a:ext cx="3078163" cy="512763"/>
          </a:xfrm>
          <a:prstGeom prst="rect">
            <a:avLst/>
          </a:prstGeom>
        </p:spPr>
        <p:txBody>
          <a:bodyPr vert="horz" wrap="square" lIns="95610" tIns="47805" rIns="95610" bIns="47805" numCol="1" anchor="t" anchorCtr="0" compatLnSpc="1">
            <a:prstTxWarp prst="textNoShape">
              <a:avLst/>
            </a:prstTxWarp>
          </a:bodyPr>
          <a:lstStyle>
            <a:lvl1pPr eaLnBrk="0" hangingPunct="0">
              <a:defRPr sz="1300">
                <a:cs typeface="Arial Unicode MS" panose="020B0604020202020204" pitchFamily="34" charset="-128"/>
              </a:defRPr>
            </a:lvl1pPr>
          </a:lstStyle>
          <a:p>
            <a:pPr>
              <a:defRPr/>
            </a:pPr>
            <a:endParaRPr lang="de-DE" altLang="de-DE"/>
          </a:p>
        </p:txBody>
      </p:sp>
      <p:sp>
        <p:nvSpPr>
          <p:cNvPr id="3" name="Datumsplatzhalter 2">
            <a:extLst>
              <a:ext uri="{FF2B5EF4-FFF2-40B4-BE49-F238E27FC236}">
                <a16:creationId xmlns:a16="http://schemas.microsoft.com/office/drawing/2014/main" id="{D311AD37-5352-3A42-9828-BB89D8594B02}"/>
              </a:ext>
            </a:extLst>
          </p:cNvPr>
          <p:cNvSpPr>
            <a:spLocks noGrp="1"/>
          </p:cNvSpPr>
          <p:nvPr>
            <p:ph type="dt" sz="quarter" idx="1"/>
          </p:nvPr>
        </p:nvSpPr>
        <p:spPr>
          <a:xfrm>
            <a:off x="4024313" y="0"/>
            <a:ext cx="3078162" cy="512763"/>
          </a:xfrm>
          <a:prstGeom prst="rect">
            <a:avLst/>
          </a:prstGeom>
        </p:spPr>
        <p:txBody>
          <a:bodyPr vert="horz" wrap="square" lIns="95610" tIns="47805" rIns="95610" bIns="47805" numCol="1" anchor="t" anchorCtr="0" compatLnSpc="1">
            <a:prstTxWarp prst="textNoShape">
              <a:avLst/>
            </a:prstTxWarp>
          </a:bodyPr>
          <a:lstStyle>
            <a:lvl1pPr algn="r" eaLnBrk="0" hangingPunct="0">
              <a:defRPr sz="1300">
                <a:cs typeface="Arial Unicode MS" panose="020B0604020202020204" pitchFamily="34" charset="-128"/>
              </a:defRPr>
            </a:lvl1pPr>
          </a:lstStyle>
          <a:p>
            <a:pPr>
              <a:defRPr/>
            </a:pPr>
            <a:fld id="{8A4A9BB1-50C2-2C40-92AB-3D4B20765C9A}" type="datetimeFigureOut">
              <a:rPr lang="de-DE" altLang="de-DE"/>
              <a:pPr>
                <a:defRPr/>
              </a:pPr>
              <a:t>03.12.2025</a:t>
            </a:fld>
            <a:endParaRPr lang="de-DE" altLang="de-DE"/>
          </a:p>
        </p:txBody>
      </p:sp>
      <p:sp>
        <p:nvSpPr>
          <p:cNvPr id="4" name="Fußzeilenplatzhalter 3">
            <a:extLst>
              <a:ext uri="{FF2B5EF4-FFF2-40B4-BE49-F238E27FC236}">
                <a16:creationId xmlns:a16="http://schemas.microsoft.com/office/drawing/2014/main" id="{6C9B0595-D808-944E-9094-A0180291A2E4}"/>
              </a:ext>
            </a:extLst>
          </p:cNvPr>
          <p:cNvSpPr>
            <a:spLocks noGrp="1"/>
          </p:cNvSpPr>
          <p:nvPr>
            <p:ph type="ftr" sz="quarter" idx="2"/>
          </p:nvPr>
        </p:nvSpPr>
        <p:spPr>
          <a:xfrm>
            <a:off x="0" y="9721850"/>
            <a:ext cx="3078163" cy="512763"/>
          </a:xfrm>
          <a:prstGeom prst="rect">
            <a:avLst/>
          </a:prstGeom>
        </p:spPr>
        <p:txBody>
          <a:bodyPr vert="horz" wrap="square" lIns="95610" tIns="47805" rIns="95610" bIns="47805" numCol="1" anchor="b" anchorCtr="0" compatLnSpc="1">
            <a:prstTxWarp prst="textNoShape">
              <a:avLst/>
            </a:prstTxWarp>
          </a:bodyPr>
          <a:lstStyle>
            <a:lvl1pPr eaLnBrk="0" hangingPunct="0">
              <a:defRPr sz="1300">
                <a:cs typeface="Arial Unicode MS" panose="020B0604020202020204" pitchFamily="34" charset="-128"/>
              </a:defRPr>
            </a:lvl1pPr>
          </a:lstStyle>
          <a:p>
            <a:pPr>
              <a:defRPr/>
            </a:pPr>
            <a:endParaRPr lang="de-DE" altLang="de-DE"/>
          </a:p>
        </p:txBody>
      </p:sp>
      <p:sp>
        <p:nvSpPr>
          <p:cNvPr id="5" name="Foliennummernplatzhalter 4">
            <a:extLst>
              <a:ext uri="{FF2B5EF4-FFF2-40B4-BE49-F238E27FC236}">
                <a16:creationId xmlns:a16="http://schemas.microsoft.com/office/drawing/2014/main" id="{59EBB54B-C376-5F40-BAE1-C57921AE5A03}"/>
              </a:ext>
            </a:extLst>
          </p:cNvPr>
          <p:cNvSpPr>
            <a:spLocks noGrp="1"/>
          </p:cNvSpPr>
          <p:nvPr>
            <p:ph type="sldNum" sz="quarter" idx="3"/>
          </p:nvPr>
        </p:nvSpPr>
        <p:spPr>
          <a:xfrm>
            <a:off x="4024313" y="9721850"/>
            <a:ext cx="3078162" cy="512763"/>
          </a:xfrm>
          <a:prstGeom prst="rect">
            <a:avLst/>
          </a:prstGeom>
        </p:spPr>
        <p:txBody>
          <a:bodyPr vert="horz" wrap="square" lIns="95610" tIns="47805" rIns="95610" bIns="47805" numCol="1" anchor="b" anchorCtr="0" compatLnSpc="1">
            <a:prstTxWarp prst="textNoShape">
              <a:avLst/>
            </a:prstTxWarp>
          </a:bodyPr>
          <a:lstStyle>
            <a:lvl1pPr algn="r">
              <a:defRPr sz="1300"/>
            </a:lvl1pPr>
          </a:lstStyle>
          <a:p>
            <a:pPr>
              <a:defRPr/>
            </a:pPr>
            <a:fld id="{5F90C63E-677E-1641-A6FD-B0DD11DB0BF0}" type="slidenum">
              <a:rPr lang="de-DE" altLang="de-DE"/>
              <a:pPr>
                <a:defRPr/>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AutoShape 1">
            <a:extLst>
              <a:ext uri="{FF2B5EF4-FFF2-40B4-BE49-F238E27FC236}">
                <a16:creationId xmlns:a16="http://schemas.microsoft.com/office/drawing/2014/main" id="{9C2F36AA-A39A-4C42-902E-73211D4B2064}"/>
              </a:ext>
            </a:extLst>
          </p:cNvPr>
          <p:cNvSpPr>
            <a:spLocks noChangeArrowheads="1"/>
          </p:cNvSpPr>
          <p:nvPr/>
        </p:nvSpPr>
        <p:spPr bwMode="auto">
          <a:xfrm>
            <a:off x="0" y="0"/>
            <a:ext cx="7104063" cy="10234613"/>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95610" tIns="47805" rIns="95610" bIns="47805" anchor="ctr"/>
          <a:lstStyle/>
          <a:p>
            <a:pPr eaLnBrk="1" hangingPunct="1">
              <a:buClr>
                <a:srgbClr val="000000"/>
              </a:buClr>
              <a:buSzPct val="100000"/>
              <a:buFont typeface="Times New Roman" panose="02020603050405020304" pitchFamily="18" charset="0"/>
              <a:buNone/>
            </a:pPr>
            <a:endParaRPr lang="de-DE" altLang="de-DE"/>
          </a:p>
        </p:txBody>
      </p:sp>
      <p:sp>
        <p:nvSpPr>
          <p:cNvPr id="36867" name="AutoShape 2">
            <a:extLst>
              <a:ext uri="{FF2B5EF4-FFF2-40B4-BE49-F238E27FC236}">
                <a16:creationId xmlns:a16="http://schemas.microsoft.com/office/drawing/2014/main" id="{4760C2A9-4AFE-294D-B441-1D289210556B}"/>
              </a:ext>
            </a:extLst>
          </p:cNvPr>
          <p:cNvSpPr>
            <a:spLocks noChangeArrowheads="1"/>
          </p:cNvSpPr>
          <p:nvPr/>
        </p:nvSpPr>
        <p:spPr bwMode="auto">
          <a:xfrm>
            <a:off x="0" y="0"/>
            <a:ext cx="7104063" cy="10234613"/>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95610" tIns="47805" rIns="95610" bIns="47805" anchor="ctr"/>
          <a:lstStyle/>
          <a:p>
            <a:pPr eaLnBrk="1" hangingPunct="1">
              <a:buClr>
                <a:srgbClr val="000000"/>
              </a:buClr>
              <a:buSzPct val="100000"/>
              <a:buFont typeface="Times New Roman" panose="02020603050405020304" pitchFamily="18" charset="0"/>
              <a:buNone/>
            </a:pPr>
            <a:endParaRPr lang="de-DE" altLang="de-DE"/>
          </a:p>
        </p:txBody>
      </p:sp>
      <p:sp>
        <p:nvSpPr>
          <p:cNvPr id="36868" name="AutoShape 3">
            <a:extLst>
              <a:ext uri="{FF2B5EF4-FFF2-40B4-BE49-F238E27FC236}">
                <a16:creationId xmlns:a16="http://schemas.microsoft.com/office/drawing/2014/main" id="{3B44F110-54E1-BE41-95D9-5E250C128F15}"/>
              </a:ext>
            </a:extLst>
          </p:cNvPr>
          <p:cNvSpPr>
            <a:spLocks noChangeArrowheads="1"/>
          </p:cNvSpPr>
          <p:nvPr/>
        </p:nvSpPr>
        <p:spPr bwMode="auto">
          <a:xfrm>
            <a:off x="0" y="0"/>
            <a:ext cx="7104063" cy="10234613"/>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95610" tIns="47805" rIns="95610" bIns="47805" anchor="ctr"/>
          <a:lstStyle/>
          <a:p>
            <a:pPr eaLnBrk="1" hangingPunct="1">
              <a:buClr>
                <a:srgbClr val="000000"/>
              </a:buClr>
              <a:buSzPct val="100000"/>
              <a:buFont typeface="Times New Roman" panose="02020603050405020304" pitchFamily="18" charset="0"/>
              <a:buNone/>
            </a:pPr>
            <a:endParaRPr lang="de-DE" altLang="de-DE"/>
          </a:p>
        </p:txBody>
      </p:sp>
      <p:sp>
        <p:nvSpPr>
          <p:cNvPr id="3076" name="Rectangle 4">
            <a:extLst>
              <a:ext uri="{FF2B5EF4-FFF2-40B4-BE49-F238E27FC236}">
                <a16:creationId xmlns:a16="http://schemas.microsoft.com/office/drawing/2014/main" id="{E643814E-A65D-0246-B4BE-3B4614897614}"/>
              </a:ext>
            </a:extLst>
          </p:cNvPr>
          <p:cNvSpPr>
            <a:spLocks noGrp="1" noChangeArrowheads="1"/>
          </p:cNvSpPr>
          <p:nvPr>
            <p:ph type="hdr"/>
          </p:nvPr>
        </p:nvSpPr>
        <p:spPr bwMode="auto">
          <a:xfrm>
            <a:off x="0" y="0"/>
            <a:ext cx="3082925" cy="471488"/>
          </a:xfrm>
          <a:prstGeom prst="rect">
            <a:avLst/>
          </a:prstGeom>
          <a:noFill/>
          <a:ln w="9525">
            <a:noFill/>
            <a:round/>
            <a:headEnd/>
            <a:tailEnd/>
          </a:ln>
          <a:effectLst/>
        </p:spPr>
        <p:txBody>
          <a:bodyPr vert="horz" wrap="square" lIns="95610" tIns="47805" rIns="95610" bIns="47805" numCol="1" anchor="t" anchorCtr="0" compatLnSpc="1">
            <a:prstTxWarp prst="textNoShape">
              <a:avLst/>
            </a:prstTxWarp>
          </a:bodyPr>
          <a:lstStyle>
            <a:lvl1pPr eaLnBrk="1" hangingPunct="1">
              <a:buSzPct val="100000"/>
              <a:tabLst>
                <a:tab pos="0" algn="l"/>
                <a:tab pos="468089" algn="l"/>
                <a:tab pos="937838" algn="l"/>
                <a:tab pos="1407587" algn="l"/>
                <a:tab pos="1877336" algn="l"/>
                <a:tab pos="2347084" algn="l"/>
                <a:tab pos="2816834" algn="l"/>
                <a:tab pos="3286582" algn="l"/>
                <a:tab pos="3756332" algn="l"/>
                <a:tab pos="4226080" algn="l"/>
                <a:tab pos="4695829" algn="l"/>
                <a:tab pos="5165578" algn="l"/>
                <a:tab pos="5635327" algn="l"/>
                <a:tab pos="6105075" algn="l"/>
                <a:tab pos="6574825" algn="l"/>
                <a:tab pos="7044573" algn="l"/>
                <a:tab pos="7514323" algn="l"/>
                <a:tab pos="7984071" algn="l"/>
                <a:tab pos="8453820" algn="l"/>
                <a:tab pos="8923569" algn="l"/>
                <a:tab pos="9393318" algn="l"/>
              </a:tabLst>
              <a:defRPr sz="1300" b="1">
                <a:solidFill>
                  <a:srgbClr val="000000"/>
                </a:solidFill>
                <a:latin typeface="Arial" pitchFamily="34" charset="0"/>
                <a:cs typeface="Arial Unicode MS" panose="020B0604020202020204" pitchFamily="34" charset="-128"/>
              </a:defRPr>
            </a:lvl1pPr>
          </a:lstStyle>
          <a:p>
            <a:pPr>
              <a:defRPr/>
            </a:pPr>
            <a:endParaRPr lang="de-DE" altLang="de-DE"/>
          </a:p>
        </p:txBody>
      </p:sp>
      <p:sp>
        <p:nvSpPr>
          <p:cNvPr id="3077" name="Rectangle 5">
            <a:extLst>
              <a:ext uri="{FF2B5EF4-FFF2-40B4-BE49-F238E27FC236}">
                <a16:creationId xmlns:a16="http://schemas.microsoft.com/office/drawing/2014/main" id="{4CB4648F-7AE5-784B-B754-8A0E877987DF}"/>
              </a:ext>
            </a:extLst>
          </p:cNvPr>
          <p:cNvSpPr>
            <a:spLocks noGrp="1" noChangeArrowheads="1"/>
          </p:cNvSpPr>
          <p:nvPr>
            <p:ph type="dt"/>
          </p:nvPr>
        </p:nvSpPr>
        <p:spPr bwMode="auto">
          <a:xfrm>
            <a:off x="4062413" y="0"/>
            <a:ext cx="3000375" cy="471488"/>
          </a:xfrm>
          <a:prstGeom prst="rect">
            <a:avLst/>
          </a:prstGeom>
          <a:noFill/>
          <a:ln w="9525">
            <a:noFill/>
            <a:round/>
            <a:headEnd/>
            <a:tailEnd/>
          </a:ln>
          <a:effectLst/>
        </p:spPr>
        <p:txBody>
          <a:bodyPr vert="horz" wrap="square" lIns="95610" tIns="47805" rIns="95610" bIns="47805" numCol="1" anchor="t" anchorCtr="0" compatLnSpc="1">
            <a:prstTxWarp prst="textNoShape">
              <a:avLst/>
            </a:prstTxWarp>
          </a:bodyPr>
          <a:lstStyle>
            <a:lvl1pPr algn="r" eaLnBrk="1" hangingPunct="1">
              <a:buSzPct val="100000"/>
              <a:tabLst>
                <a:tab pos="0" algn="l"/>
                <a:tab pos="468089" algn="l"/>
                <a:tab pos="937838" algn="l"/>
                <a:tab pos="1407587" algn="l"/>
                <a:tab pos="1877336" algn="l"/>
                <a:tab pos="2347084" algn="l"/>
                <a:tab pos="2816834" algn="l"/>
                <a:tab pos="3286582" algn="l"/>
                <a:tab pos="3756332" algn="l"/>
                <a:tab pos="4226080" algn="l"/>
                <a:tab pos="4695829" algn="l"/>
                <a:tab pos="5165578" algn="l"/>
                <a:tab pos="5635327" algn="l"/>
                <a:tab pos="6105075" algn="l"/>
                <a:tab pos="6574825" algn="l"/>
                <a:tab pos="7044573" algn="l"/>
                <a:tab pos="7514323" algn="l"/>
                <a:tab pos="7984071" algn="l"/>
                <a:tab pos="8453820" algn="l"/>
                <a:tab pos="8923569" algn="l"/>
                <a:tab pos="9393318" algn="l"/>
              </a:tabLst>
              <a:defRPr sz="1300" b="1">
                <a:solidFill>
                  <a:srgbClr val="000000"/>
                </a:solidFill>
                <a:latin typeface="Arial" pitchFamily="34" charset="0"/>
                <a:cs typeface="Arial Unicode MS" panose="020B0604020202020204" pitchFamily="34" charset="-128"/>
              </a:defRPr>
            </a:lvl1pPr>
          </a:lstStyle>
          <a:p>
            <a:pPr>
              <a:defRPr/>
            </a:pPr>
            <a:endParaRPr lang="de-DE" altLang="de-DE"/>
          </a:p>
        </p:txBody>
      </p:sp>
      <p:sp>
        <p:nvSpPr>
          <p:cNvPr id="36871" name="Rectangle 6">
            <a:extLst>
              <a:ext uri="{FF2B5EF4-FFF2-40B4-BE49-F238E27FC236}">
                <a16:creationId xmlns:a16="http://schemas.microsoft.com/office/drawing/2014/main" id="{3694AEA9-07EE-594F-89E7-90F63D3E7552}"/>
              </a:ext>
            </a:extLst>
          </p:cNvPr>
          <p:cNvSpPr>
            <a:spLocks noGrp="1" noRot="1" noChangeAspect="1" noChangeArrowheads="1"/>
          </p:cNvSpPr>
          <p:nvPr>
            <p:ph type="sldImg"/>
          </p:nvPr>
        </p:nvSpPr>
        <p:spPr bwMode="auto">
          <a:xfrm>
            <a:off x="1039813" y="793750"/>
            <a:ext cx="5067300" cy="3802063"/>
          </a:xfrm>
          <a:prstGeom prst="rect">
            <a:avLst/>
          </a:prstGeom>
          <a:solidFill>
            <a:srgbClr val="FFFFFF"/>
          </a:solidFill>
          <a:ln w="9360" cap="sq">
            <a:solidFill>
              <a:srgbClr val="000000"/>
            </a:solidFill>
            <a:miter lim="800000"/>
            <a:headEnd/>
            <a:tailEnd/>
          </a:ln>
        </p:spPr>
      </p:sp>
      <p:sp>
        <p:nvSpPr>
          <p:cNvPr id="3079" name="Rectangle 7">
            <a:extLst>
              <a:ext uri="{FF2B5EF4-FFF2-40B4-BE49-F238E27FC236}">
                <a16:creationId xmlns:a16="http://schemas.microsoft.com/office/drawing/2014/main" id="{99221C23-703A-1049-A0A2-694DB3605F64}"/>
              </a:ext>
            </a:extLst>
          </p:cNvPr>
          <p:cNvSpPr>
            <a:spLocks noGrp="1" noChangeArrowheads="1"/>
          </p:cNvSpPr>
          <p:nvPr>
            <p:ph type="body"/>
          </p:nvPr>
        </p:nvSpPr>
        <p:spPr bwMode="auto">
          <a:xfrm>
            <a:off x="974725" y="4837113"/>
            <a:ext cx="5195888" cy="4595812"/>
          </a:xfrm>
          <a:prstGeom prst="rect">
            <a:avLst/>
          </a:prstGeom>
          <a:noFill/>
          <a:ln w="9525">
            <a:noFill/>
            <a:round/>
            <a:headEnd/>
            <a:tailEnd/>
          </a:ln>
          <a:effectLst/>
        </p:spPr>
        <p:txBody>
          <a:bodyPr vert="horz" wrap="square" lIns="95610" tIns="47805" rIns="95610" bIns="47805" numCol="1" anchor="t" anchorCtr="0" compatLnSpc="1">
            <a:prstTxWarp prst="textNoShape">
              <a:avLst/>
            </a:prstTxWarp>
          </a:bodyPr>
          <a:lstStyle/>
          <a:p>
            <a:pPr lvl="0"/>
            <a:endParaRPr lang="de-DE" altLang="de-DE" noProof="0"/>
          </a:p>
        </p:txBody>
      </p:sp>
      <p:sp>
        <p:nvSpPr>
          <p:cNvPr id="3080" name="Rectangle 8">
            <a:extLst>
              <a:ext uri="{FF2B5EF4-FFF2-40B4-BE49-F238E27FC236}">
                <a16:creationId xmlns:a16="http://schemas.microsoft.com/office/drawing/2014/main" id="{4A6FE195-C574-8141-A84E-7ACA514A4800}"/>
              </a:ext>
            </a:extLst>
          </p:cNvPr>
          <p:cNvSpPr>
            <a:spLocks noGrp="1" noChangeArrowheads="1"/>
          </p:cNvSpPr>
          <p:nvPr>
            <p:ph type="ftr"/>
          </p:nvPr>
        </p:nvSpPr>
        <p:spPr bwMode="auto">
          <a:xfrm>
            <a:off x="0" y="9755188"/>
            <a:ext cx="3082925" cy="471487"/>
          </a:xfrm>
          <a:prstGeom prst="rect">
            <a:avLst/>
          </a:prstGeom>
          <a:noFill/>
          <a:ln w="9525">
            <a:noFill/>
            <a:round/>
            <a:headEnd/>
            <a:tailEnd/>
          </a:ln>
          <a:effectLst/>
        </p:spPr>
        <p:txBody>
          <a:bodyPr vert="horz" wrap="square" lIns="95610" tIns="47805" rIns="95610" bIns="47805" numCol="1" anchor="b" anchorCtr="0" compatLnSpc="1">
            <a:prstTxWarp prst="textNoShape">
              <a:avLst/>
            </a:prstTxWarp>
          </a:bodyPr>
          <a:lstStyle>
            <a:lvl1pPr eaLnBrk="1" hangingPunct="1">
              <a:buSzPct val="100000"/>
              <a:tabLst>
                <a:tab pos="0" algn="l"/>
                <a:tab pos="468089" algn="l"/>
                <a:tab pos="937838" algn="l"/>
                <a:tab pos="1407587" algn="l"/>
                <a:tab pos="1877336" algn="l"/>
                <a:tab pos="2347084" algn="l"/>
                <a:tab pos="2816834" algn="l"/>
                <a:tab pos="3286582" algn="l"/>
                <a:tab pos="3756332" algn="l"/>
                <a:tab pos="4226080" algn="l"/>
                <a:tab pos="4695829" algn="l"/>
                <a:tab pos="5165578" algn="l"/>
                <a:tab pos="5635327" algn="l"/>
                <a:tab pos="6105075" algn="l"/>
                <a:tab pos="6574825" algn="l"/>
                <a:tab pos="7044573" algn="l"/>
                <a:tab pos="7514323" algn="l"/>
                <a:tab pos="7984071" algn="l"/>
                <a:tab pos="8453820" algn="l"/>
                <a:tab pos="8923569" algn="l"/>
                <a:tab pos="9393318" algn="l"/>
              </a:tabLst>
              <a:defRPr sz="1300" b="1">
                <a:solidFill>
                  <a:srgbClr val="000000"/>
                </a:solidFill>
                <a:latin typeface="Arial" pitchFamily="34" charset="0"/>
                <a:cs typeface="Arial Unicode MS" panose="020B0604020202020204" pitchFamily="34" charset="-128"/>
              </a:defRPr>
            </a:lvl1pPr>
          </a:lstStyle>
          <a:p>
            <a:pPr>
              <a:defRPr/>
            </a:pPr>
            <a:endParaRPr lang="de-DE" altLang="de-DE"/>
          </a:p>
        </p:txBody>
      </p:sp>
      <p:sp>
        <p:nvSpPr>
          <p:cNvPr id="3081" name="Rectangle 9">
            <a:extLst>
              <a:ext uri="{FF2B5EF4-FFF2-40B4-BE49-F238E27FC236}">
                <a16:creationId xmlns:a16="http://schemas.microsoft.com/office/drawing/2014/main" id="{89F5E717-8676-FE44-8EC8-A17DA6413CC1}"/>
              </a:ext>
            </a:extLst>
          </p:cNvPr>
          <p:cNvSpPr>
            <a:spLocks noGrp="1" noChangeArrowheads="1"/>
          </p:cNvSpPr>
          <p:nvPr>
            <p:ph type="sldNum"/>
          </p:nvPr>
        </p:nvSpPr>
        <p:spPr bwMode="auto">
          <a:xfrm>
            <a:off x="4062413" y="9755188"/>
            <a:ext cx="3000375" cy="471487"/>
          </a:xfrm>
          <a:prstGeom prst="rect">
            <a:avLst/>
          </a:prstGeom>
          <a:noFill/>
          <a:ln w="9525">
            <a:noFill/>
            <a:round/>
            <a:headEnd/>
            <a:tailEnd/>
          </a:ln>
          <a:effectLst/>
        </p:spPr>
        <p:txBody>
          <a:bodyPr vert="horz" wrap="square" lIns="95610" tIns="47805" rIns="95610" bIns="47805" numCol="1" anchor="b" anchorCtr="0" compatLnSpc="1">
            <a:prstTxWarp prst="textNoShape">
              <a:avLst/>
            </a:prstTxWarp>
          </a:bodyPr>
          <a:lstStyle>
            <a:lvl1pPr algn="r" eaLnBrk="1" hangingPunct="1">
              <a:buSzPct val="100000"/>
              <a:tabLst>
                <a:tab pos="0" algn="l"/>
                <a:tab pos="466725" algn="l"/>
                <a:tab pos="936625" algn="l"/>
                <a:tab pos="1406525" algn="l"/>
                <a:tab pos="1876425" algn="l"/>
                <a:tab pos="2346325" algn="l"/>
                <a:tab pos="2816225" algn="l"/>
                <a:tab pos="3286125" algn="l"/>
                <a:tab pos="3756025" algn="l"/>
                <a:tab pos="4225925" algn="l"/>
                <a:tab pos="4695825" algn="l"/>
                <a:tab pos="5164138" algn="l"/>
                <a:tab pos="5634038" algn="l"/>
                <a:tab pos="6103938" algn="l"/>
                <a:tab pos="6573838" algn="l"/>
                <a:tab pos="7043738" algn="l"/>
                <a:tab pos="7513638" algn="l"/>
                <a:tab pos="7983538" algn="l"/>
                <a:tab pos="8453438" algn="l"/>
                <a:tab pos="8923338" algn="l"/>
                <a:tab pos="9393238" algn="l"/>
              </a:tabLst>
              <a:defRPr sz="1300" b="1">
                <a:solidFill>
                  <a:srgbClr val="000000"/>
                </a:solidFill>
                <a:latin typeface="Arial" panose="020B0604020202020204" pitchFamily="34" charset="0"/>
              </a:defRPr>
            </a:lvl1pPr>
          </a:lstStyle>
          <a:p>
            <a:pPr>
              <a:defRPr/>
            </a:pPr>
            <a:fld id="{95CEC771-3E38-1948-BB76-767C3B5CB874}"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1132356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a:extLst>
              <a:ext uri="{FF2B5EF4-FFF2-40B4-BE49-F238E27FC236}">
                <a16:creationId xmlns:a16="http://schemas.microsoft.com/office/drawing/2014/main" id="{61643BB4-E09D-9E4A-BB67-759948893980}"/>
              </a:ext>
            </a:extLst>
          </p:cNvPr>
          <p:cNvSpPr>
            <a:spLocks noGrp="1" noRot="1" noChangeAspect="1" noChangeArrowheads="1" noTextEdit="1"/>
          </p:cNvSpPr>
          <p:nvPr>
            <p:ph type="sldImg"/>
          </p:nvPr>
        </p:nvSpPr>
        <p:spPr>
          <a:ln/>
        </p:spPr>
      </p:sp>
      <p:sp>
        <p:nvSpPr>
          <p:cNvPr id="44034" name="Rectangle 3">
            <a:extLst>
              <a:ext uri="{FF2B5EF4-FFF2-40B4-BE49-F238E27FC236}">
                <a16:creationId xmlns:a16="http://schemas.microsoft.com/office/drawing/2014/main" id="{513A631C-6FCA-1B4E-BA61-D27226B211C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2241777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79D6A-4424-AD7B-E4EA-D42924A6EA77}"/>
            </a:ext>
          </a:extLst>
        </p:cNvPr>
        <p:cNvGrpSpPr/>
        <p:nvPr/>
      </p:nvGrpSpPr>
      <p:grpSpPr>
        <a:xfrm>
          <a:off x="0" y="0"/>
          <a:ext cx="0" cy="0"/>
          <a:chOff x="0" y="0"/>
          <a:chExt cx="0" cy="0"/>
        </a:xfrm>
      </p:grpSpPr>
      <p:sp>
        <p:nvSpPr>
          <p:cNvPr id="177153" name="Rectangle 2">
            <a:extLst>
              <a:ext uri="{FF2B5EF4-FFF2-40B4-BE49-F238E27FC236}">
                <a16:creationId xmlns:a16="http://schemas.microsoft.com/office/drawing/2014/main" id="{67857CEF-883C-4160-0663-172948305E2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CF678973-C8B1-C401-3ED0-9058F341F6E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dirty="0"/>
          </a:p>
        </p:txBody>
      </p:sp>
    </p:spTree>
    <p:extLst>
      <p:ext uri="{BB962C8B-B14F-4D97-AF65-F5344CB8AC3E}">
        <p14:creationId xmlns:p14="http://schemas.microsoft.com/office/powerpoint/2010/main" val="2019158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1" kern="1200" dirty="0">
                <a:solidFill>
                  <a:srgbClr val="000000"/>
                </a:solidFill>
                <a:effectLst/>
                <a:latin typeface="Times New Roman" panose="02020603050405020304" pitchFamily="18" charset="0"/>
                <a:ea typeface="+mn-ea"/>
                <a:cs typeface="+mn-cs"/>
              </a:rPr>
              <a:t>Der Joint</a:t>
            </a:r>
            <a:endParaRPr lang="de-DE" sz="1200" kern="1200" dirty="0">
              <a:solidFill>
                <a:srgbClr val="000000"/>
              </a:solidFill>
              <a:effectLst/>
              <a:latin typeface="Times New Roman" panose="02020603050405020304" pitchFamily="18" charset="0"/>
              <a:ea typeface="+mn-ea"/>
              <a:cs typeface="+mn-cs"/>
            </a:endParaRPr>
          </a:p>
          <a:p>
            <a:pPr lvl="0"/>
            <a:r>
              <a:rPr lang="de-DE" sz="1200" kern="1200" dirty="0">
                <a:solidFill>
                  <a:srgbClr val="000000"/>
                </a:solidFill>
                <a:effectLst/>
                <a:latin typeface="Times New Roman" panose="02020603050405020304" pitchFamily="18" charset="0"/>
                <a:ea typeface="+mn-ea"/>
                <a:cs typeface="+mn-cs"/>
              </a:rPr>
              <a:t>Das Rauchen von Haschisch oder Marihuana in einem Joint ist die häufigste Form des Cannabiskonsums.</a:t>
            </a:r>
          </a:p>
          <a:p>
            <a:pPr lvl="0"/>
            <a:r>
              <a:rPr lang="de-DE" sz="1200" kern="1200" dirty="0">
                <a:solidFill>
                  <a:srgbClr val="000000"/>
                </a:solidFill>
                <a:effectLst/>
                <a:latin typeface="Times New Roman" panose="02020603050405020304" pitchFamily="18" charset="0"/>
                <a:ea typeface="+mn-ea"/>
                <a:cs typeface="+mn-cs"/>
              </a:rPr>
              <a:t>Zum Joint drehen oder Tüten bauen werden spezielle, dünnere und längere Blättchen, so genannte </a:t>
            </a:r>
            <a:r>
              <a:rPr lang="de-DE" sz="1200" kern="1200" dirty="0" err="1">
                <a:solidFill>
                  <a:srgbClr val="000000"/>
                </a:solidFill>
                <a:effectLst/>
                <a:latin typeface="Times New Roman" panose="02020603050405020304" pitchFamily="18" charset="0"/>
                <a:ea typeface="+mn-ea"/>
                <a:cs typeface="+mn-cs"/>
              </a:rPr>
              <a:t>Longpapers</a:t>
            </a:r>
            <a:r>
              <a:rPr lang="de-DE" sz="1200" kern="1200" dirty="0">
                <a:solidFill>
                  <a:srgbClr val="000000"/>
                </a:solidFill>
                <a:effectLst/>
                <a:latin typeface="Times New Roman" panose="02020603050405020304" pitchFamily="18" charset="0"/>
                <a:ea typeface="+mn-ea"/>
                <a:cs typeface="+mn-cs"/>
              </a:rPr>
              <a:t> verwendet. Am dünnen Ende befindet sich ein gerollter Filter, der jedoch keine Schadstoffe aus dem Rauch filtert.</a:t>
            </a:r>
          </a:p>
          <a:p>
            <a:pPr lvl="0"/>
            <a:r>
              <a:rPr lang="de-DE" sz="1200" kern="1200" dirty="0">
                <a:solidFill>
                  <a:srgbClr val="000000"/>
                </a:solidFill>
                <a:effectLst/>
                <a:latin typeface="Times New Roman" panose="02020603050405020304" pitchFamily="18" charset="0"/>
                <a:ea typeface="+mn-ea"/>
                <a:cs typeface="+mn-cs"/>
              </a:rPr>
              <a:t>Für das Rauchen eines Joints wird meist das Verb „kiffen“ verwendet, die kiffende Person wird als „Kiffer“ bezeichnet.</a:t>
            </a:r>
          </a:p>
          <a:p>
            <a:pPr lvl="0"/>
            <a:r>
              <a:rPr lang="de-DE" sz="1200" kern="1200" dirty="0">
                <a:solidFill>
                  <a:srgbClr val="000000"/>
                </a:solidFill>
                <a:effectLst/>
                <a:latin typeface="Times New Roman" panose="02020603050405020304" pitchFamily="18" charset="0"/>
                <a:ea typeface="+mn-ea"/>
                <a:cs typeface="+mn-cs"/>
              </a:rPr>
              <a:t>Der Rauch tritt beim Rauchen nahezu augenblicklich ein. Über die Lunge gelangt der Wirkstoff sehr schnell in den Blutkreislauf und somit direkt in das Gehirn.</a:t>
            </a:r>
          </a:p>
          <a:p>
            <a:pPr lvl="0"/>
            <a:r>
              <a:rPr lang="de-DE" sz="1200" kern="1200" dirty="0">
                <a:solidFill>
                  <a:srgbClr val="000000"/>
                </a:solidFill>
                <a:effectLst/>
                <a:latin typeface="Times New Roman" panose="02020603050405020304" pitchFamily="18" charset="0"/>
                <a:ea typeface="+mn-ea"/>
                <a:cs typeface="+mn-cs"/>
              </a:rPr>
              <a:t>Der Rauch eines Joints enthält etwa die vier- bis sechsfache Menge an Schadstoffen im Vergleich zum Zigarettenrauch.</a:t>
            </a:r>
          </a:p>
          <a:p>
            <a:pPr lvl="0"/>
            <a:r>
              <a:rPr lang="de-DE" sz="1200" kern="1200" dirty="0">
                <a:solidFill>
                  <a:srgbClr val="000000"/>
                </a:solidFill>
                <a:effectLst/>
                <a:latin typeface="Times New Roman" panose="02020603050405020304" pitchFamily="18" charset="0"/>
                <a:ea typeface="+mn-ea"/>
                <a:cs typeface="+mn-cs"/>
              </a:rPr>
              <a:t>Ein Dauerkiffer verbraucht etwas 3 bis 5 </a:t>
            </a:r>
            <a:r>
              <a:rPr lang="de-DE" sz="1200" kern="1200" dirty="0" err="1">
                <a:solidFill>
                  <a:srgbClr val="000000"/>
                </a:solidFill>
                <a:effectLst/>
                <a:latin typeface="Times New Roman" panose="02020603050405020304" pitchFamily="18" charset="0"/>
                <a:ea typeface="+mn-ea"/>
                <a:cs typeface="+mn-cs"/>
              </a:rPr>
              <a:t>g</a:t>
            </a:r>
            <a:r>
              <a:rPr lang="de-DE" sz="1200" kern="1200" dirty="0">
                <a:solidFill>
                  <a:srgbClr val="000000"/>
                </a:solidFill>
                <a:effectLst/>
                <a:latin typeface="Times New Roman" panose="02020603050405020304" pitchFamily="18" charset="0"/>
                <a:ea typeface="+mn-ea"/>
                <a:cs typeface="+mn-cs"/>
              </a:rPr>
              <a:t> Cannabis pro Tag.</a:t>
            </a:r>
          </a:p>
          <a:p>
            <a:pPr lvl="0"/>
            <a:r>
              <a:rPr lang="de-DE" sz="1200" kern="1200" dirty="0">
                <a:solidFill>
                  <a:srgbClr val="000000"/>
                </a:solidFill>
                <a:effectLst/>
                <a:latin typeface="Times New Roman" panose="02020603050405020304" pitchFamily="18" charset="0"/>
                <a:ea typeface="+mn-ea"/>
                <a:cs typeface="+mn-cs"/>
              </a:rPr>
              <a:t>Die Kosten liegen bei ca. 10 € pro Gramm. Hinzu kommen die Kosten für den Tabak.</a:t>
            </a:r>
          </a:p>
          <a:p>
            <a:endParaRPr lang="de-DE" altLang="de-DE" dirty="0"/>
          </a:p>
        </p:txBody>
      </p:sp>
    </p:spTree>
    <p:extLst>
      <p:ext uri="{BB962C8B-B14F-4D97-AF65-F5344CB8AC3E}">
        <p14:creationId xmlns:p14="http://schemas.microsoft.com/office/powerpoint/2010/main" val="204611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dirty="0"/>
          </a:p>
        </p:txBody>
      </p:sp>
    </p:spTree>
    <p:extLst>
      <p:ext uri="{BB962C8B-B14F-4D97-AF65-F5344CB8AC3E}">
        <p14:creationId xmlns:p14="http://schemas.microsoft.com/office/powerpoint/2010/main" val="856876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6831813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2104938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D54DD-BC3C-B5C6-FDA4-D213C7A8F5D7}"/>
            </a:ext>
          </a:extLst>
        </p:cNvPr>
        <p:cNvGrpSpPr/>
        <p:nvPr/>
      </p:nvGrpSpPr>
      <p:grpSpPr>
        <a:xfrm>
          <a:off x="0" y="0"/>
          <a:ext cx="0" cy="0"/>
          <a:chOff x="0" y="0"/>
          <a:chExt cx="0" cy="0"/>
        </a:xfrm>
      </p:grpSpPr>
      <p:sp>
        <p:nvSpPr>
          <p:cNvPr id="177153" name="Rectangle 2">
            <a:extLst>
              <a:ext uri="{FF2B5EF4-FFF2-40B4-BE49-F238E27FC236}">
                <a16:creationId xmlns:a16="http://schemas.microsoft.com/office/drawing/2014/main" id="{AC888C9A-CD45-00E7-201D-B22A4434B195}"/>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8A317AAD-5009-654A-9971-949691FBEC5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450178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2186030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1911513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F7BF9-1621-2D4D-3945-A787144EFC59}"/>
            </a:ext>
          </a:extLst>
        </p:cNvPr>
        <p:cNvGrpSpPr/>
        <p:nvPr/>
      </p:nvGrpSpPr>
      <p:grpSpPr>
        <a:xfrm>
          <a:off x="0" y="0"/>
          <a:ext cx="0" cy="0"/>
          <a:chOff x="0" y="0"/>
          <a:chExt cx="0" cy="0"/>
        </a:xfrm>
      </p:grpSpPr>
      <p:sp>
        <p:nvSpPr>
          <p:cNvPr id="177153" name="Rectangle 2">
            <a:extLst>
              <a:ext uri="{FF2B5EF4-FFF2-40B4-BE49-F238E27FC236}">
                <a16:creationId xmlns:a16="http://schemas.microsoft.com/office/drawing/2014/main" id="{A56BCFA8-1B84-819D-50F2-2DA2DD98C39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8064340-599A-51C7-BDC5-F0DB83953C4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261025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141418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896BE-3509-760A-D45C-CBCDC7A47736}"/>
            </a:ext>
          </a:extLst>
        </p:cNvPr>
        <p:cNvGrpSpPr/>
        <p:nvPr/>
      </p:nvGrpSpPr>
      <p:grpSpPr>
        <a:xfrm>
          <a:off x="0" y="0"/>
          <a:ext cx="0" cy="0"/>
          <a:chOff x="0" y="0"/>
          <a:chExt cx="0" cy="0"/>
        </a:xfrm>
      </p:grpSpPr>
      <p:sp>
        <p:nvSpPr>
          <p:cNvPr id="177153" name="Rectangle 2">
            <a:extLst>
              <a:ext uri="{FF2B5EF4-FFF2-40B4-BE49-F238E27FC236}">
                <a16:creationId xmlns:a16="http://schemas.microsoft.com/office/drawing/2014/main" id="{5723F854-7189-F890-7E1F-AF6C08220700}"/>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6D56F61-F70B-24A8-4DAB-72FDEBCE2FF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9637995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4122589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a:extLst>
              <a:ext uri="{FF2B5EF4-FFF2-40B4-BE49-F238E27FC236}">
                <a16:creationId xmlns:a16="http://schemas.microsoft.com/office/drawing/2014/main" id="{61643BB4-E09D-9E4A-BB67-759948893980}"/>
              </a:ext>
            </a:extLst>
          </p:cNvPr>
          <p:cNvSpPr>
            <a:spLocks noGrp="1" noRot="1" noChangeAspect="1" noChangeArrowheads="1" noTextEdit="1"/>
          </p:cNvSpPr>
          <p:nvPr>
            <p:ph type="sldImg"/>
          </p:nvPr>
        </p:nvSpPr>
        <p:spPr>
          <a:ln/>
        </p:spPr>
      </p:sp>
      <p:sp>
        <p:nvSpPr>
          <p:cNvPr id="44034" name="Rectangle 3">
            <a:extLst>
              <a:ext uri="{FF2B5EF4-FFF2-40B4-BE49-F238E27FC236}">
                <a16:creationId xmlns:a16="http://schemas.microsoft.com/office/drawing/2014/main" id="{513A631C-6FCA-1B4E-BA61-D27226B211C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0142604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1300783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23159089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C72A8-C7F1-044F-B3C7-CBF13F55DE22}"/>
            </a:ext>
          </a:extLst>
        </p:cNvPr>
        <p:cNvGrpSpPr/>
        <p:nvPr/>
      </p:nvGrpSpPr>
      <p:grpSpPr>
        <a:xfrm>
          <a:off x="0" y="0"/>
          <a:ext cx="0" cy="0"/>
          <a:chOff x="0" y="0"/>
          <a:chExt cx="0" cy="0"/>
        </a:xfrm>
      </p:grpSpPr>
      <p:sp>
        <p:nvSpPr>
          <p:cNvPr id="177153" name="Rectangle 2">
            <a:extLst>
              <a:ext uri="{FF2B5EF4-FFF2-40B4-BE49-F238E27FC236}">
                <a16:creationId xmlns:a16="http://schemas.microsoft.com/office/drawing/2014/main" id="{EA30D519-9BC9-E4B6-C8E3-CB378978E34B}"/>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3006330B-171E-EF73-F8B7-9945FD85CDF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5952563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13213380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183391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29409059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671536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42639721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12278183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40355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8753227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7676265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p:nvPr>
        </p:nvSpPr>
        <p:spPr/>
        <p:txBody>
          <a:bodyPr/>
          <a:lstStyle/>
          <a:p>
            <a:pPr>
              <a:defRPr/>
            </a:pPr>
            <a:fld id="{95CEC771-3E38-1948-BB76-767C3B5CB874}" type="slidenum">
              <a:rPr lang="de-DE" altLang="de-DE" smtClean="0"/>
              <a:pPr>
                <a:defRPr/>
              </a:pPr>
              <a:t>35</a:t>
            </a:fld>
            <a:endParaRPr lang="de-DE" altLang="de-DE"/>
          </a:p>
        </p:txBody>
      </p:sp>
    </p:spTree>
    <p:extLst>
      <p:ext uri="{BB962C8B-B14F-4D97-AF65-F5344CB8AC3E}">
        <p14:creationId xmlns:p14="http://schemas.microsoft.com/office/powerpoint/2010/main" val="14738368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690095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900AE-FD09-B3ED-37B2-4894F0AE969C}"/>
            </a:ext>
          </a:extLst>
        </p:cNvPr>
        <p:cNvGrpSpPr/>
        <p:nvPr/>
      </p:nvGrpSpPr>
      <p:grpSpPr>
        <a:xfrm>
          <a:off x="0" y="0"/>
          <a:ext cx="0" cy="0"/>
          <a:chOff x="0" y="0"/>
          <a:chExt cx="0" cy="0"/>
        </a:xfrm>
      </p:grpSpPr>
      <p:sp>
        <p:nvSpPr>
          <p:cNvPr id="177153" name="Rectangle 2">
            <a:extLst>
              <a:ext uri="{FF2B5EF4-FFF2-40B4-BE49-F238E27FC236}">
                <a16:creationId xmlns:a16="http://schemas.microsoft.com/office/drawing/2014/main" id="{4CA2E31E-86AA-D666-D588-F4CF921BB544}"/>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44597305-BC13-60C0-1C54-882F99F3127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1470522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644308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412810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4A083-90E5-2012-84A3-426ADC00689C}"/>
            </a:ext>
          </a:extLst>
        </p:cNvPr>
        <p:cNvGrpSpPr/>
        <p:nvPr/>
      </p:nvGrpSpPr>
      <p:grpSpPr>
        <a:xfrm>
          <a:off x="0" y="0"/>
          <a:ext cx="0" cy="0"/>
          <a:chOff x="0" y="0"/>
          <a:chExt cx="0" cy="0"/>
        </a:xfrm>
      </p:grpSpPr>
      <p:sp>
        <p:nvSpPr>
          <p:cNvPr id="177153" name="Rectangle 2">
            <a:extLst>
              <a:ext uri="{FF2B5EF4-FFF2-40B4-BE49-F238E27FC236}">
                <a16:creationId xmlns:a16="http://schemas.microsoft.com/office/drawing/2014/main" id="{0A5F8DBC-0E18-A0FC-1C2E-2265C35EF5DC}"/>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4939595-C094-016B-7FCC-DAD147C390B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1156588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a:extLst>
              <a:ext uri="{FF2B5EF4-FFF2-40B4-BE49-F238E27FC236}">
                <a16:creationId xmlns:a16="http://schemas.microsoft.com/office/drawing/2014/main" id="{1410225D-AB5A-F64A-B39D-50F6A4F0A6FF}"/>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5277CA09-01E5-C440-BE57-B4BC79C9F2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1880189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FE4F7-C062-EE06-6F1B-B677BA5505D5}"/>
            </a:ext>
          </a:extLst>
        </p:cNvPr>
        <p:cNvGrpSpPr/>
        <p:nvPr/>
      </p:nvGrpSpPr>
      <p:grpSpPr>
        <a:xfrm>
          <a:off x="0" y="0"/>
          <a:ext cx="0" cy="0"/>
          <a:chOff x="0" y="0"/>
          <a:chExt cx="0" cy="0"/>
        </a:xfrm>
      </p:grpSpPr>
      <p:sp>
        <p:nvSpPr>
          <p:cNvPr id="177153" name="Rectangle 2">
            <a:extLst>
              <a:ext uri="{FF2B5EF4-FFF2-40B4-BE49-F238E27FC236}">
                <a16:creationId xmlns:a16="http://schemas.microsoft.com/office/drawing/2014/main" id="{000A8108-76EF-6536-1D93-D1A24F97821B}"/>
              </a:ext>
            </a:extLst>
          </p:cNvPr>
          <p:cNvSpPr>
            <a:spLocks noGrp="1" noRot="1" noChangeAspect="1" noChangeArrowheads="1" noTextEdit="1"/>
          </p:cNvSpPr>
          <p:nvPr>
            <p:ph type="sldImg"/>
          </p:nvPr>
        </p:nvSpPr>
        <p:spPr>
          <a:xfrm>
            <a:off x="1039813" y="793750"/>
            <a:ext cx="5076825" cy="3806825"/>
          </a:xfrm>
          <a:ln/>
        </p:spPr>
      </p:sp>
      <p:sp>
        <p:nvSpPr>
          <p:cNvPr id="177154" name="Rectangle 3">
            <a:extLst>
              <a:ext uri="{FF2B5EF4-FFF2-40B4-BE49-F238E27FC236}">
                <a16:creationId xmlns:a16="http://schemas.microsoft.com/office/drawing/2014/main" id="{99F5010B-A173-8224-DE67-60E3DFFCF8A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a:p>
        </p:txBody>
      </p:sp>
    </p:spTree>
    <p:extLst>
      <p:ext uri="{BB962C8B-B14F-4D97-AF65-F5344CB8AC3E}">
        <p14:creationId xmlns:p14="http://schemas.microsoft.com/office/powerpoint/2010/main" val="391260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8.tiff"/></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2.bin"/><Relationship Id="rId4" Type="http://schemas.openxmlformats.org/officeDocument/2006/relationships/image" Target="http://www.loq.de/pics/figur/kontakt.gif" TargetMode="Externa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3.bin"/><Relationship Id="rId4" Type="http://schemas.openxmlformats.org/officeDocument/2006/relationships/image" Target="http://www.loq.de/pics/figur/kontakt.gif" TargetMode="Externa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3.bin"/><Relationship Id="rId4" Type="http://schemas.openxmlformats.org/officeDocument/2006/relationships/image" Target="http://www.loq.de/pics/figur/kontakt.gif"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4.bin"/><Relationship Id="rId4" Type="http://schemas.openxmlformats.org/officeDocument/2006/relationships/image" Target="http://www.loq.de/pics/figur/kontakt.gif" TargetMode="Externa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4.bin"/><Relationship Id="rId4" Type="http://schemas.openxmlformats.org/officeDocument/2006/relationships/image" Target="http://www.loq.de/pics/figur/kontakt.gif"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image" Target="http://www.loq.de/pics/figur/kontakt.gif" TargetMode="External"/><Relationship Id="rId2"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22.jpeg"/><Relationship Id="rId5" Type="http://schemas.openxmlformats.org/officeDocument/2006/relationships/image" Target="../media/image21.emf"/><Relationship Id="rId4" Type="http://schemas.openxmlformats.org/officeDocument/2006/relationships/oleObject" Target="../embeddings/oleObject4.bin"/></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5.bin"/><Relationship Id="rId4" Type="http://schemas.openxmlformats.org/officeDocument/2006/relationships/image" Target="http://www.loq.de/pics/figur/kontakt.gif" TargetMode="Externa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6.bin"/><Relationship Id="rId4" Type="http://schemas.openxmlformats.org/officeDocument/2006/relationships/image" Target="http://www.loq.de/pics/figur/kontakt.gif"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6.bin"/><Relationship Id="rId4" Type="http://schemas.openxmlformats.org/officeDocument/2006/relationships/image" Target="http://www.loq.de/pics/figur/kontakt.gif"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7.bin"/><Relationship Id="rId4" Type="http://schemas.openxmlformats.org/officeDocument/2006/relationships/image" Target="http://www.loq.de/pics/figur/kontakt.gif" TargetMode="Externa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7.bin"/><Relationship Id="rId4" Type="http://schemas.openxmlformats.org/officeDocument/2006/relationships/image" Target="http://www.loq.de/pics/figur/kontakt.gif" TargetMode="Externa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1.emf"/><Relationship Id="rId5" Type="http://schemas.openxmlformats.org/officeDocument/2006/relationships/oleObject" Target="../embeddings/oleObject1.bin"/><Relationship Id="rId4" Type="http://schemas.openxmlformats.org/officeDocument/2006/relationships/image" Target="http://www.loq.de/pics/figur/kontakt.gif" TargetMode="Externa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object 61">
            <a:extLst>
              <a:ext uri="{FF2B5EF4-FFF2-40B4-BE49-F238E27FC236}">
                <a16:creationId xmlns:a16="http://schemas.microsoft.com/office/drawing/2014/main" id="{6AD7FB35-92C4-4626-AD70-39DA61CF8ACC}"/>
              </a:ext>
            </a:extLst>
          </p:cNvPr>
          <p:cNvSpPr/>
          <p:nvPr userDrawn="1"/>
        </p:nvSpPr>
        <p:spPr>
          <a:xfrm>
            <a:off x="0" y="5928319"/>
            <a:ext cx="9144000" cy="0"/>
          </a:xfrm>
          <a:custGeom>
            <a:avLst/>
            <a:gdLst/>
            <a:ahLst/>
            <a:cxnLst/>
            <a:rect l="l" t="t" r="r" b="b"/>
            <a:pathLst>
              <a:path w="9144000">
                <a:moveTo>
                  <a:pt x="0" y="0"/>
                </a:moveTo>
                <a:lnTo>
                  <a:pt x="9144000" y="0"/>
                </a:lnTo>
              </a:path>
            </a:pathLst>
          </a:custGeom>
          <a:ln w="26403">
            <a:solidFill>
              <a:srgbClr val="131413"/>
            </a:solidFill>
          </a:ln>
        </p:spPr>
        <p:txBody>
          <a:bodyPr wrap="square" lIns="0" tIns="0" rIns="0" bIns="0" rtlCol="0"/>
          <a:lstStyle/>
          <a:p>
            <a:endParaRPr sz="2393"/>
          </a:p>
        </p:txBody>
      </p:sp>
      <p:pic>
        <p:nvPicPr>
          <p:cNvPr id="13" name="Grafik 12">
            <a:extLst>
              <a:ext uri="{FF2B5EF4-FFF2-40B4-BE49-F238E27FC236}">
                <a16:creationId xmlns:a16="http://schemas.microsoft.com/office/drawing/2014/main" id="{1C7535BB-45A1-4C1B-A563-9A38B3AD69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364433"/>
            <a:ext cx="1552792" cy="1130493"/>
          </a:xfrm>
          <a:prstGeom prst="rect">
            <a:avLst/>
          </a:prstGeom>
        </p:spPr>
      </p:pic>
      <p:sp>
        <p:nvSpPr>
          <p:cNvPr id="15" name="object 21">
            <a:extLst>
              <a:ext uri="{FF2B5EF4-FFF2-40B4-BE49-F238E27FC236}">
                <a16:creationId xmlns:a16="http://schemas.microsoft.com/office/drawing/2014/main" id="{39AEB5E8-59E9-4274-AF4E-5E918D3C6A56}"/>
              </a:ext>
            </a:extLst>
          </p:cNvPr>
          <p:cNvSpPr txBox="1">
            <a:spLocks noGrp="1"/>
          </p:cNvSpPr>
          <p:nvPr>
            <p:ph type="title"/>
          </p:nvPr>
        </p:nvSpPr>
        <p:spPr>
          <a:xfrm>
            <a:off x="1043299" y="2590807"/>
            <a:ext cx="3464560" cy="895195"/>
          </a:xfrm>
          <a:prstGeom prst="rect">
            <a:avLst/>
          </a:prstGeom>
        </p:spPr>
        <p:txBody>
          <a:bodyPr vert="horz" wrap="square" lIns="0" tIns="12700" rIns="0" bIns="0" rtlCol="0">
            <a:spAutoFit/>
          </a:bodyPr>
          <a:lstStyle>
            <a:lvl1pPr marL="12664">
              <a:lnSpc>
                <a:spcPts val="3341"/>
              </a:lnSpc>
              <a:spcBef>
                <a:spcPts val="100"/>
              </a:spcBef>
              <a:defRPr/>
            </a:lvl1pPr>
          </a:lstStyle>
          <a:p>
            <a:pPr marL="12700">
              <a:lnSpc>
                <a:spcPts val="3350"/>
              </a:lnSpc>
              <a:spcBef>
                <a:spcPts val="100"/>
              </a:spcBef>
            </a:pPr>
            <a:r>
              <a:rPr sz="2992" dirty="0">
                <a:solidFill>
                  <a:srgbClr val="131413"/>
                </a:solidFill>
              </a:rPr>
              <a:t>Headline,</a:t>
            </a:r>
            <a:endParaRPr sz="2992" dirty="0"/>
          </a:p>
          <a:p>
            <a:pPr marL="12700">
              <a:lnSpc>
                <a:spcPts val="3350"/>
              </a:lnSpc>
            </a:pPr>
            <a:r>
              <a:rPr sz="2992" b="0" spc="-10" dirty="0">
                <a:solidFill>
                  <a:srgbClr val="131413"/>
                </a:solidFill>
                <a:latin typeface="Aller Light"/>
                <a:cs typeface="Aller Light"/>
              </a:rPr>
              <a:t>gern </a:t>
            </a:r>
            <a:r>
              <a:rPr sz="2992" b="0" dirty="0">
                <a:solidFill>
                  <a:srgbClr val="131413"/>
                </a:solidFill>
                <a:latin typeface="Aller Light"/>
                <a:cs typeface="Aller Light"/>
              </a:rPr>
              <a:t>auch</a:t>
            </a:r>
            <a:r>
              <a:rPr sz="2992" b="0" spc="-45" dirty="0">
                <a:solidFill>
                  <a:srgbClr val="131413"/>
                </a:solidFill>
                <a:latin typeface="Aller Light"/>
                <a:cs typeface="Aller Light"/>
              </a:rPr>
              <a:t> </a:t>
            </a:r>
            <a:r>
              <a:rPr sz="2992" b="0" spc="-15" dirty="0">
                <a:solidFill>
                  <a:srgbClr val="131413"/>
                </a:solidFill>
                <a:latin typeface="Aller Light"/>
                <a:cs typeface="Aller Light"/>
              </a:rPr>
              <a:t>zweizeilig</a:t>
            </a:r>
            <a:endParaRPr sz="2992" dirty="0">
              <a:latin typeface="Aller Light"/>
              <a:cs typeface="Aller Light"/>
            </a:endParaRPr>
          </a:p>
        </p:txBody>
      </p:sp>
      <p:sp>
        <p:nvSpPr>
          <p:cNvPr id="17" name="object 5">
            <a:extLst>
              <a:ext uri="{FF2B5EF4-FFF2-40B4-BE49-F238E27FC236}">
                <a16:creationId xmlns:a16="http://schemas.microsoft.com/office/drawing/2014/main" id="{6D25E95F-9918-42C0-BFBA-53E4435947F6}"/>
              </a:ext>
            </a:extLst>
          </p:cNvPr>
          <p:cNvSpPr/>
          <p:nvPr userDrawn="1"/>
        </p:nvSpPr>
        <p:spPr>
          <a:xfrm>
            <a:off x="0" y="3348312"/>
            <a:ext cx="359410" cy="564851"/>
          </a:xfrm>
          <a:custGeom>
            <a:avLst/>
            <a:gdLst/>
            <a:ahLst/>
            <a:cxnLst/>
            <a:rect l="l" t="t" r="r" b="b"/>
            <a:pathLst>
              <a:path w="359410" h="566420">
                <a:moveTo>
                  <a:pt x="0" y="0"/>
                </a:moveTo>
                <a:lnTo>
                  <a:pt x="0" y="206743"/>
                </a:lnTo>
                <a:lnTo>
                  <a:pt x="260959" y="565924"/>
                </a:lnTo>
                <a:lnTo>
                  <a:pt x="359270" y="494499"/>
                </a:lnTo>
                <a:lnTo>
                  <a:pt x="0" y="0"/>
                </a:lnTo>
                <a:close/>
              </a:path>
            </a:pathLst>
          </a:custGeom>
          <a:solidFill>
            <a:srgbClr val="00807D"/>
          </a:solidFill>
        </p:spPr>
        <p:txBody>
          <a:bodyPr wrap="square" lIns="0" tIns="0" rIns="0" bIns="0" rtlCol="0"/>
          <a:lstStyle/>
          <a:p>
            <a:endParaRPr sz="2393"/>
          </a:p>
        </p:txBody>
      </p:sp>
      <p:sp>
        <p:nvSpPr>
          <p:cNvPr id="18" name="object 7">
            <a:extLst>
              <a:ext uri="{FF2B5EF4-FFF2-40B4-BE49-F238E27FC236}">
                <a16:creationId xmlns:a16="http://schemas.microsoft.com/office/drawing/2014/main" id="{21C12369-1204-4BD3-99A1-8F760361B642}"/>
              </a:ext>
            </a:extLst>
          </p:cNvPr>
          <p:cNvSpPr/>
          <p:nvPr userDrawn="1"/>
        </p:nvSpPr>
        <p:spPr>
          <a:xfrm>
            <a:off x="3396355" y="619964"/>
            <a:ext cx="420370" cy="607278"/>
          </a:xfrm>
          <a:custGeom>
            <a:avLst/>
            <a:gdLst/>
            <a:ahLst/>
            <a:cxnLst/>
            <a:rect l="l" t="t" r="r" b="b"/>
            <a:pathLst>
              <a:path w="420370" h="608965">
                <a:moveTo>
                  <a:pt x="84797" y="0"/>
                </a:moveTo>
                <a:lnTo>
                  <a:pt x="0" y="50952"/>
                </a:lnTo>
                <a:lnTo>
                  <a:pt x="335102" y="608660"/>
                </a:lnTo>
                <a:lnTo>
                  <a:pt x="419900" y="557707"/>
                </a:lnTo>
                <a:lnTo>
                  <a:pt x="84797" y="0"/>
                </a:lnTo>
                <a:close/>
              </a:path>
            </a:pathLst>
          </a:custGeom>
          <a:solidFill>
            <a:srgbClr val="00807D"/>
          </a:solidFill>
        </p:spPr>
        <p:txBody>
          <a:bodyPr wrap="square" lIns="0" tIns="0" rIns="0" bIns="0" rtlCol="0"/>
          <a:lstStyle/>
          <a:p>
            <a:endParaRPr sz="2393"/>
          </a:p>
        </p:txBody>
      </p:sp>
      <p:sp>
        <p:nvSpPr>
          <p:cNvPr id="19" name="object 3">
            <a:extLst>
              <a:ext uri="{FF2B5EF4-FFF2-40B4-BE49-F238E27FC236}">
                <a16:creationId xmlns:a16="http://schemas.microsoft.com/office/drawing/2014/main" id="{A0A9F45C-B5A1-41C2-8D35-74F2642240AD}"/>
              </a:ext>
            </a:extLst>
          </p:cNvPr>
          <p:cNvSpPr/>
          <p:nvPr userDrawn="1"/>
        </p:nvSpPr>
        <p:spPr>
          <a:xfrm>
            <a:off x="4945754" y="221001"/>
            <a:ext cx="1807210" cy="2042835"/>
          </a:xfrm>
          <a:custGeom>
            <a:avLst/>
            <a:gdLst/>
            <a:ahLst/>
            <a:cxnLst/>
            <a:rect l="l" t="t" r="r" b="b"/>
            <a:pathLst>
              <a:path w="1807209" h="2048510">
                <a:moveTo>
                  <a:pt x="1508925" y="0"/>
                </a:moveTo>
                <a:lnTo>
                  <a:pt x="0" y="1798256"/>
                </a:lnTo>
                <a:lnTo>
                  <a:pt x="297700" y="2048065"/>
                </a:lnTo>
                <a:lnTo>
                  <a:pt x="1806625" y="249796"/>
                </a:lnTo>
                <a:lnTo>
                  <a:pt x="1508925" y="0"/>
                </a:lnTo>
                <a:close/>
              </a:path>
            </a:pathLst>
          </a:custGeom>
          <a:solidFill>
            <a:srgbClr val="FDC026"/>
          </a:solidFill>
        </p:spPr>
        <p:txBody>
          <a:bodyPr wrap="square" lIns="0" tIns="0" rIns="0" bIns="0" rtlCol="0"/>
          <a:lstStyle/>
          <a:p>
            <a:endParaRPr sz="2393"/>
          </a:p>
        </p:txBody>
      </p:sp>
      <p:sp>
        <p:nvSpPr>
          <p:cNvPr id="20" name="object 4">
            <a:extLst>
              <a:ext uri="{FF2B5EF4-FFF2-40B4-BE49-F238E27FC236}">
                <a16:creationId xmlns:a16="http://schemas.microsoft.com/office/drawing/2014/main" id="{B48944DB-7E82-4A92-A812-EC490CA2BBA2}"/>
              </a:ext>
            </a:extLst>
          </p:cNvPr>
          <p:cNvSpPr/>
          <p:nvPr userDrawn="1"/>
        </p:nvSpPr>
        <p:spPr>
          <a:xfrm rot="20520658">
            <a:off x="5464679" y="119018"/>
            <a:ext cx="335280" cy="1341838"/>
          </a:xfrm>
          <a:custGeom>
            <a:avLst/>
            <a:gdLst/>
            <a:ahLst/>
            <a:cxnLst/>
            <a:rect l="l" t="t" r="r" b="b"/>
            <a:pathLst>
              <a:path w="335279" h="1345564">
                <a:moveTo>
                  <a:pt x="195427" y="0"/>
                </a:moveTo>
                <a:lnTo>
                  <a:pt x="0" y="20535"/>
                </a:lnTo>
                <a:lnTo>
                  <a:pt x="139230" y="1345247"/>
                </a:lnTo>
                <a:lnTo>
                  <a:pt x="334657" y="1324698"/>
                </a:lnTo>
                <a:lnTo>
                  <a:pt x="195427" y="0"/>
                </a:lnTo>
                <a:close/>
              </a:path>
            </a:pathLst>
          </a:custGeom>
          <a:solidFill>
            <a:srgbClr val="131413"/>
          </a:solidFill>
        </p:spPr>
        <p:txBody>
          <a:bodyPr wrap="square" lIns="0" tIns="0" rIns="0" bIns="0" rtlCol="0"/>
          <a:lstStyle/>
          <a:p>
            <a:endParaRPr sz="2393"/>
          </a:p>
        </p:txBody>
      </p:sp>
      <p:sp>
        <p:nvSpPr>
          <p:cNvPr id="21" name="object 6">
            <a:extLst>
              <a:ext uri="{FF2B5EF4-FFF2-40B4-BE49-F238E27FC236}">
                <a16:creationId xmlns:a16="http://schemas.microsoft.com/office/drawing/2014/main" id="{5B2A534A-98F5-4A90-B803-6A24896CA6B7}"/>
              </a:ext>
            </a:extLst>
          </p:cNvPr>
          <p:cNvSpPr/>
          <p:nvPr userDrawn="1"/>
        </p:nvSpPr>
        <p:spPr>
          <a:xfrm>
            <a:off x="5109474" y="5404712"/>
            <a:ext cx="657225" cy="231766"/>
          </a:xfrm>
          <a:custGeom>
            <a:avLst/>
            <a:gdLst/>
            <a:ahLst/>
            <a:cxnLst/>
            <a:rect l="l" t="t" r="r" b="b"/>
            <a:pathLst>
              <a:path w="657225" h="232410">
                <a:moveTo>
                  <a:pt x="636422" y="0"/>
                </a:moveTo>
                <a:lnTo>
                  <a:pt x="0" y="135280"/>
                </a:lnTo>
                <a:lnTo>
                  <a:pt x="20574" y="232041"/>
                </a:lnTo>
                <a:lnTo>
                  <a:pt x="656996" y="96761"/>
                </a:lnTo>
                <a:lnTo>
                  <a:pt x="636422" y="0"/>
                </a:lnTo>
                <a:close/>
              </a:path>
            </a:pathLst>
          </a:custGeom>
          <a:solidFill>
            <a:srgbClr val="FDC026"/>
          </a:solidFill>
        </p:spPr>
        <p:txBody>
          <a:bodyPr wrap="square" lIns="0" tIns="0" rIns="0" bIns="0" rtlCol="0"/>
          <a:lstStyle/>
          <a:p>
            <a:endParaRPr sz="2393"/>
          </a:p>
        </p:txBody>
      </p:sp>
      <p:pic>
        <p:nvPicPr>
          <p:cNvPr id="23" name="Grafik 22">
            <a:extLst>
              <a:ext uri="{FF2B5EF4-FFF2-40B4-BE49-F238E27FC236}">
                <a16:creationId xmlns:a16="http://schemas.microsoft.com/office/drawing/2014/main" id="{6BA4A836-39EB-4042-A814-E37142A9464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936635"/>
            <a:ext cx="9144000" cy="821180"/>
          </a:xfrm>
          <a:prstGeom prst="rect">
            <a:avLst/>
          </a:prstGeom>
        </p:spPr>
      </p:pic>
      <p:pic>
        <p:nvPicPr>
          <p:cNvPr id="3" name="Grafik 2">
            <a:extLst>
              <a:ext uri="{FF2B5EF4-FFF2-40B4-BE49-F238E27FC236}">
                <a16:creationId xmlns:a16="http://schemas.microsoft.com/office/drawing/2014/main" id="{80838FCA-7D8E-4CD1-BB7B-94A0632C323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36995" r="10352"/>
          <a:stretch/>
        </p:blipFill>
        <p:spPr>
          <a:xfrm>
            <a:off x="5930417" y="0"/>
            <a:ext cx="3226939" cy="5920006"/>
          </a:xfrm>
          <a:prstGeom prst="rect">
            <a:avLst/>
          </a:prstGeom>
        </p:spPr>
      </p:pic>
    </p:spTree>
    <p:extLst>
      <p:ext uri="{BB962C8B-B14F-4D97-AF65-F5344CB8AC3E}">
        <p14:creationId xmlns:p14="http://schemas.microsoft.com/office/powerpoint/2010/main" val="1780834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143000" y="1122363"/>
            <a:ext cx="6858000" cy="2387600"/>
          </a:xfrm>
        </p:spPr>
        <p:txBody>
          <a:bodyPr anchor="b"/>
          <a:lstStyle>
            <a:lvl1pPr algn="ctr">
              <a:defRPr sz="4500">
                <a:solidFill>
                  <a:srgbClr val="A50021"/>
                </a:solidFill>
                <a:latin typeface="+mn-lt"/>
              </a:defRPr>
            </a:lvl1pPr>
          </a:lstStyle>
          <a:p>
            <a:r>
              <a:rPr lang="de-DE" dirty="0"/>
              <a:t>Titelmasterformat durch Klicken bearbeiten</a:t>
            </a:r>
          </a:p>
        </p:txBody>
      </p:sp>
      <p:sp>
        <p:nvSpPr>
          <p:cNvPr id="3" name="Untertitel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a:t>Formatvorlage des Untertitelmasters durch Klicken bearbeiten</a:t>
            </a:r>
          </a:p>
        </p:txBody>
      </p:sp>
      <p:sp>
        <p:nvSpPr>
          <p:cNvPr id="4" name="Datumsplatzhalter 3">
            <a:extLst>
              <a:ext uri="{FF2B5EF4-FFF2-40B4-BE49-F238E27FC236}">
                <a16:creationId xmlns:a16="http://schemas.microsoft.com/office/drawing/2014/main" id="{847F64F1-91B7-1642-A37B-3BF80F23897B}"/>
              </a:ext>
            </a:extLst>
          </p:cNvPr>
          <p:cNvSpPr>
            <a:spLocks noGrp="1"/>
          </p:cNvSpPr>
          <p:nvPr>
            <p:ph type="dt" sz="half" idx="10"/>
          </p:nvPr>
        </p:nvSpPr>
        <p:spPr/>
        <p:txBody>
          <a:bodyPr/>
          <a:lstStyle>
            <a:lvl1pPr>
              <a:defRPr/>
            </a:lvl1pPr>
          </a:lstStyle>
          <a:p>
            <a:pPr>
              <a:defRPr/>
            </a:pPr>
            <a:endParaRPr lang="de-DE" altLang="de-DE"/>
          </a:p>
        </p:txBody>
      </p:sp>
      <p:sp>
        <p:nvSpPr>
          <p:cNvPr id="5" name="Fußzeilenplatzhalter 4">
            <a:extLst>
              <a:ext uri="{FF2B5EF4-FFF2-40B4-BE49-F238E27FC236}">
                <a16:creationId xmlns:a16="http://schemas.microsoft.com/office/drawing/2014/main" id="{86378F60-155F-2E48-B0C7-F80A4B2D4494}"/>
              </a:ext>
            </a:extLst>
          </p:cNvPr>
          <p:cNvSpPr>
            <a:spLocks noGrp="1"/>
          </p:cNvSpPr>
          <p:nvPr>
            <p:ph type="ftr" sz="quarter" idx="11"/>
          </p:nvPr>
        </p:nvSpPr>
        <p:spPr/>
        <p:txBody>
          <a:bodyPr/>
          <a:lstStyle>
            <a:lvl1pPr>
              <a:defRPr/>
            </a:lvl1pPr>
          </a:lstStyle>
          <a:p>
            <a:pPr>
              <a:defRPr/>
            </a:pPr>
            <a:endParaRPr lang="de-DE" altLang="de-DE"/>
          </a:p>
        </p:txBody>
      </p:sp>
      <p:sp>
        <p:nvSpPr>
          <p:cNvPr id="6" name="Foliennummernplatzhalter 5">
            <a:extLst>
              <a:ext uri="{FF2B5EF4-FFF2-40B4-BE49-F238E27FC236}">
                <a16:creationId xmlns:a16="http://schemas.microsoft.com/office/drawing/2014/main" id="{3F98A4A0-B232-C148-BAF7-5B4841F4FD73}"/>
              </a:ext>
            </a:extLst>
          </p:cNvPr>
          <p:cNvSpPr>
            <a:spLocks noGrp="1"/>
          </p:cNvSpPr>
          <p:nvPr>
            <p:ph type="sldNum" sz="quarter" idx="12"/>
          </p:nvPr>
        </p:nvSpPr>
        <p:spPr/>
        <p:txBody>
          <a:bodyPr/>
          <a:lstStyle>
            <a:lvl1pPr>
              <a:defRPr/>
            </a:lvl1pPr>
          </a:lstStyle>
          <a:p>
            <a:pPr>
              <a:defRPr/>
            </a:pPr>
            <a:fld id="{494E6CB9-33C1-7048-8D58-8AC3B1F79281}" type="slidenum">
              <a:rPr lang="de-DE" altLang="de-DE"/>
              <a:pPr>
                <a:defRPr/>
              </a:pPr>
              <a:t>‹Nr.›</a:t>
            </a:fld>
            <a:endParaRPr lang="de-DE" altLang="de-DE"/>
          </a:p>
        </p:txBody>
      </p:sp>
    </p:spTree>
    <p:extLst>
      <p:ext uri="{BB962C8B-B14F-4D97-AF65-F5344CB8AC3E}">
        <p14:creationId xmlns:p14="http://schemas.microsoft.com/office/powerpoint/2010/main" val="3105586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rmal">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FB10E19-520C-234E-8407-D9B0E64951BB}"/>
              </a:ext>
            </a:extLst>
          </p:cNvPr>
          <p:cNvSpPr/>
          <p:nvPr userDrawn="1"/>
        </p:nvSpPr>
        <p:spPr>
          <a:xfrm>
            <a:off x="0" y="0"/>
            <a:ext cx="9144000" cy="154781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Clr>
                <a:srgbClr val="000000"/>
              </a:buClr>
              <a:buSzPct val="100000"/>
              <a:buFont typeface="Times New Roman" pitchFamily="18" charset="0"/>
              <a:buNone/>
              <a:defRPr/>
            </a:pPr>
            <a:endParaRPr lang="de-DE" altLang="de-DE">
              <a:solidFill>
                <a:schemeClr val="bg1"/>
              </a:solidFill>
              <a:ea typeface="Arial Unicode MS" pitchFamily="34" charset="-128"/>
              <a:cs typeface="Arial Unicode MS" pitchFamily="34" charset="-128"/>
            </a:endParaRPr>
          </a:p>
        </p:txBody>
      </p:sp>
      <p:sp>
        <p:nvSpPr>
          <p:cNvPr id="2" name="Titel 1"/>
          <p:cNvSpPr>
            <a:spLocks noGrp="1"/>
          </p:cNvSpPr>
          <p:nvPr>
            <p:ph type="title"/>
          </p:nvPr>
        </p:nvSpPr>
        <p:spPr>
          <a:xfrm>
            <a:off x="571500" y="250031"/>
            <a:ext cx="7886700" cy="1047650"/>
          </a:xfrm>
        </p:spPr>
        <p:txBody>
          <a:bodyPr>
            <a:noAutofit/>
          </a:bodyPr>
          <a:lstStyle>
            <a:lvl1pPr>
              <a:defRPr sz="3600" b="1">
                <a:solidFill>
                  <a:schemeClr val="bg1"/>
                </a:solidFill>
                <a:latin typeface="+mn-lt"/>
              </a:defRPr>
            </a:lvl1pPr>
          </a:lstStyle>
          <a:p>
            <a:r>
              <a:rPr lang="de-DE" dirty="0"/>
              <a:t>Titelmasterformat durch Klicken bearbeiten</a:t>
            </a:r>
          </a:p>
        </p:txBody>
      </p:sp>
      <p:sp>
        <p:nvSpPr>
          <p:cNvPr id="10" name="Inhaltsplatzhalter 2"/>
          <p:cNvSpPr>
            <a:spLocks noGrp="1"/>
          </p:cNvSpPr>
          <p:nvPr>
            <p:ph idx="1"/>
          </p:nvPr>
        </p:nvSpPr>
        <p:spPr>
          <a:xfrm>
            <a:off x="628650" y="1825625"/>
            <a:ext cx="7886700" cy="4351338"/>
          </a:xfrm>
        </p:spPr>
        <p:txBody>
          <a:bodyPr/>
          <a:lstStyle>
            <a:lvl1pPr marL="268288" indent="-268288">
              <a:defRPr lang="de-DE" sz="1800" kern="1200" dirty="0" smtClean="0">
                <a:solidFill>
                  <a:schemeClr val="tx2">
                    <a:lumMod val="75000"/>
                  </a:schemeClr>
                </a:solidFill>
                <a:latin typeface="+mn-lt"/>
                <a:ea typeface="+mn-ea"/>
                <a:cs typeface="+mn-cs"/>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de-DE" dirty="0"/>
              <a:t>Formatvorlagen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867189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Normal">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FB10E19-520C-234E-8407-D9B0E64951BB}"/>
              </a:ext>
            </a:extLst>
          </p:cNvPr>
          <p:cNvSpPr/>
          <p:nvPr userDrawn="1"/>
        </p:nvSpPr>
        <p:spPr>
          <a:xfrm>
            <a:off x="0" y="0"/>
            <a:ext cx="9144000" cy="154781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Clr>
                <a:srgbClr val="000000"/>
              </a:buClr>
              <a:buSzPct val="100000"/>
              <a:buFont typeface="Times New Roman" pitchFamily="18" charset="0"/>
              <a:buNone/>
              <a:defRPr/>
            </a:pPr>
            <a:endParaRPr lang="de-DE" altLang="de-DE">
              <a:solidFill>
                <a:schemeClr val="bg1"/>
              </a:solidFill>
              <a:ea typeface="Arial Unicode MS" pitchFamily="34" charset="-128"/>
              <a:cs typeface="Arial Unicode MS" pitchFamily="34" charset="-128"/>
            </a:endParaRPr>
          </a:p>
        </p:txBody>
      </p:sp>
      <p:sp>
        <p:nvSpPr>
          <p:cNvPr id="2" name="Titel 1"/>
          <p:cNvSpPr>
            <a:spLocks noGrp="1"/>
          </p:cNvSpPr>
          <p:nvPr>
            <p:ph type="title"/>
          </p:nvPr>
        </p:nvSpPr>
        <p:spPr>
          <a:xfrm>
            <a:off x="571500" y="250031"/>
            <a:ext cx="7886700" cy="1047650"/>
          </a:xfrm>
        </p:spPr>
        <p:txBody>
          <a:bodyPr>
            <a:noAutofit/>
          </a:bodyPr>
          <a:lstStyle>
            <a:lvl1pPr>
              <a:defRPr sz="3600" b="1">
                <a:solidFill>
                  <a:schemeClr val="bg1"/>
                </a:solidFill>
                <a:latin typeface="+mn-lt"/>
              </a:defRPr>
            </a:lvl1pPr>
          </a:lstStyle>
          <a:p>
            <a:r>
              <a:rPr lang="de-DE" dirty="0"/>
              <a:t>Titelmasterformat durch Klicken bearbeiten</a:t>
            </a:r>
          </a:p>
        </p:txBody>
      </p:sp>
      <p:sp>
        <p:nvSpPr>
          <p:cNvPr id="10" name="Inhaltsplatzhalter 2"/>
          <p:cNvSpPr>
            <a:spLocks noGrp="1"/>
          </p:cNvSpPr>
          <p:nvPr>
            <p:ph idx="1"/>
          </p:nvPr>
        </p:nvSpPr>
        <p:spPr>
          <a:xfrm>
            <a:off x="628650" y="1825625"/>
            <a:ext cx="7886700" cy="4351338"/>
          </a:xfrm>
        </p:spPr>
        <p:txBody>
          <a:bodyPr/>
          <a:lstStyle>
            <a:lvl1pPr marL="268288" indent="-268288">
              <a:defRPr lang="de-DE" sz="1800" kern="1200" dirty="0" smtClean="0">
                <a:solidFill>
                  <a:schemeClr val="tx2">
                    <a:lumMod val="75000"/>
                  </a:schemeClr>
                </a:solidFill>
                <a:latin typeface="+mn-lt"/>
                <a:ea typeface="+mn-ea"/>
                <a:cs typeface="+mn-cs"/>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de-DE" dirty="0"/>
              <a:t>Formatvorlagen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1417127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Normal">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1C4C60AA-3C98-1A4F-BFD2-273F7FC2535B}"/>
              </a:ext>
            </a:extLst>
          </p:cNvPr>
          <p:cNvSpPr/>
          <p:nvPr userDrawn="1"/>
        </p:nvSpPr>
        <p:spPr>
          <a:xfrm>
            <a:off x="0" y="0"/>
            <a:ext cx="9144000" cy="154781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Clr>
                <a:srgbClr val="000000"/>
              </a:buClr>
              <a:buSzPct val="100000"/>
              <a:buFont typeface="Times New Roman" pitchFamily="18" charset="0"/>
              <a:buNone/>
              <a:defRPr/>
            </a:pPr>
            <a:endParaRPr lang="de-DE" altLang="de-DE">
              <a:solidFill>
                <a:schemeClr val="bg1"/>
              </a:solidFill>
              <a:ea typeface="Arial Unicode MS" pitchFamily="34" charset="-128"/>
              <a:cs typeface="Arial Unicode MS" pitchFamily="34" charset="-128"/>
            </a:endParaRPr>
          </a:p>
        </p:txBody>
      </p:sp>
      <p:pic>
        <p:nvPicPr>
          <p:cNvPr id="4" name="Grafik 7">
            <a:extLst>
              <a:ext uri="{FF2B5EF4-FFF2-40B4-BE49-F238E27FC236}">
                <a16:creationId xmlns:a16="http://schemas.microsoft.com/office/drawing/2014/main" id="{81F6F90C-27ED-0544-8E72-D2E31644EDD4}"/>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948488" y="1547813"/>
            <a:ext cx="1928812"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8">
            <a:extLst>
              <a:ext uri="{FF2B5EF4-FFF2-40B4-BE49-F238E27FC236}">
                <a16:creationId xmlns:a16="http://schemas.microsoft.com/office/drawing/2014/main" id="{D45392C9-FC4B-3841-A3E1-FDFF2FD00FD0}"/>
              </a:ext>
            </a:extLst>
          </p:cNvPr>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7019925" y="2636838"/>
            <a:ext cx="20081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9">
            <a:extLst>
              <a:ext uri="{FF2B5EF4-FFF2-40B4-BE49-F238E27FC236}">
                <a16:creationId xmlns:a16="http://schemas.microsoft.com/office/drawing/2014/main" id="{F97395FA-3787-2B4D-AE51-66BF781F2534}"/>
              </a:ext>
            </a:extLst>
          </p:cNvPr>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6630988" y="3511550"/>
            <a:ext cx="2397125"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hteck 10">
            <a:extLst>
              <a:ext uri="{FF2B5EF4-FFF2-40B4-BE49-F238E27FC236}">
                <a16:creationId xmlns:a16="http://schemas.microsoft.com/office/drawing/2014/main" id="{59057705-7FC8-7A4C-A528-957CD92A1CC9}"/>
              </a:ext>
            </a:extLst>
          </p:cNvPr>
          <p:cNvSpPr>
            <a:spLocks noChangeArrowheads="1"/>
          </p:cNvSpPr>
          <p:nvPr userDrawn="1"/>
        </p:nvSpPr>
        <p:spPr bwMode="auto">
          <a:xfrm>
            <a:off x="2286000" y="3013075"/>
            <a:ext cx="4572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a:t>https://www.suchtpraevention-schule.com/ueber-uns</a:t>
            </a:r>
          </a:p>
        </p:txBody>
      </p:sp>
      <p:sp>
        <p:nvSpPr>
          <p:cNvPr id="2" name="Titel 1"/>
          <p:cNvSpPr>
            <a:spLocks noGrp="1"/>
          </p:cNvSpPr>
          <p:nvPr>
            <p:ph type="title"/>
          </p:nvPr>
        </p:nvSpPr>
        <p:spPr>
          <a:xfrm>
            <a:off x="571500" y="250031"/>
            <a:ext cx="7886700" cy="1047650"/>
          </a:xfrm>
        </p:spPr>
        <p:txBody>
          <a:bodyPr>
            <a:noAutofit/>
          </a:bodyPr>
          <a:lstStyle>
            <a:lvl1pPr>
              <a:defRPr sz="3600" b="1">
                <a:solidFill>
                  <a:schemeClr val="bg1"/>
                </a:solidFill>
                <a:latin typeface="+mn-lt"/>
              </a:defRPr>
            </a:lvl1pPr>
          </a:lstStyle>
          <a:p>
            <a:r>
              <a:rPr lang="de-DE" dirty="0"/>
              <a:t>Titelmasterformat durch Klicken bearbeiten</a:t>
            </a:r>
          </a:p>
        </p:txBody>
      </p:sp>
    </p:spTree>
    <p:extLst>
      <p:ext uri="{BB962C8B-B14F-4D97-AF65-F5344CB8AC3E}">
        <p14:creationId xmlns:p14="http://schemas.microsoft.com/office/powerpoint/2010/main" val="12673382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3">
            <a:extLst>
              <a:ext uri="{FF2B5EF4-FFF2-40B4-BE49-F238E27FC236}">
                <a16:creationId xmlns:a16="http://schemas.microsoft.com/office/drawing/2014/main" id="{EFF9FEAE-3ACD-2B4F-B25D-32983D0708E9}"/>
              </a:ext>
            </a:extLst>
          </p:cNvPr>
          <p:cNvSpPr>
            <a:spLocks noGrp="1"/>
          </p:cNvSpPr>
          <p:nvPr>
            <p:ph type="dt" sz="half" idx="10"/>
          </p:nvPr>
        </p:nvSpPr>
        <p:spPr/>
        <p:txBody>
          <a:bodyPr/>
          <a:lstStyle>
            <a:lvl1pPr>
              <a:defRPr/>
            </a:lvl1pPr>
          </a:lstStyle>
          <a:p>
            <a:pPr>
              <a:defRPr/>
            </a:pPr>
            <a:endParaRPr lang="de-DE" altLang="de-DE"/>
          </a:p>
        </p:txBody>
      </p:sp>
      <p:sp>
        <p:nvSpPr>
          <p:cNvPr id="4" name="Fußzeilenplatzhalter 4">
            <a:extLst>
              <a:ext uri="{FF2B5EF4-FFF2-40B4-BE49-F238E27FC236}">
                <a16:creationId xmlns:a16="http://schemas.microsoft.com/office/drawing/2014/main" id="{D3D5875C-63D9-8044-8180-08C4DEEA1572}"/>
              </a:ext>
            </a:extLst>
          </p:cNvPr>
          <p:cNvSpPr>
            <a:spLocks noGrp="1"/>
          </p:cNvSpPr>
          <p:nvPr>
            <p:ph type="ftr" sz="quarter" idx="11"/>
          </p:nvPr>
        </p:nvSpPr>
        <p:spPr/>
        <p:txBody>
          <a:bodyPr/>
          <a:lstStyle>
            <a:lvl1pPr>
              <a:defRPr/>
            </a:lvl1pPr>
          </a:lstStyle>
          <a:p>
            <a:pPr>
              <a:defRPr/>
            </a:pPr>
            <a:endParaRPr lang="de-DE" altLang="de-DE"/>
          </a:p>
        </p:txBody>
      </p:sp>
      <p:sp>
        <p:nvSpPr>
          <p:cNvPr id="5" name="Foliennummernplatzhalter 5">
            <a:extLst>
              <a:ext uri="{FF2B5EF4-FFF2-40B4-BE49-F238E27FC236}">
                <a16:creationId xmlns:a16="http://schemas.microsoft.com/office/drawing/2014/main" id="{972867BF-5F9F-FD49-81FB-88C37DE47AF0}"/>
              </a:ext>
            </a:extLst>
          </p:cNvPr>
          <p:cNvSpPr>
            <a:spLocks noGrp="1"/>
          </p:cNvSpPr>
          <p:nvPr>
            <p:ph type="sldNum" sz="quarter" idx="12"/>
          </p:nvPr>
        </p:nvSpPr>
        <p:spPr/>
        <p:txBody>
          <a:bodyPr/>
          <a:lstStyle>
            <a:lvl1pPr>
              <a:defRPr/>
            </a:lvl1pPr>
          </a:lstStyle>
          <a:p>
            <a:pPr>
              <a:defRPr/>
            </a:pPr>
            <a:fld id="{E5CBD053-C7DF-064F-B499-169FE746373C}" type="slidenum">
              <a:rPr lang="de-DE" altLang="de-DE"/>
              <a:pPr>
                <a:defRPr/>
              </a:pPr>
              <a:t>‹Nr.›</a:t>
            </a:fld>
            <a:endParaRPr lang="de-DE" altLang="de-DE"/>
          </a:p>
        </p:txBody>
      </p:sp>
    </p:spTree>
    <p:extLst>
      <p:ext uri="{BB962C8B-B14F-4D97-AF65-F5344CB8AC3E}">
        <p14:creationId xmlns:p14="http://schemas.microsoft.com/office/powerpoint/2010/main" val="6377419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Zwischen Überschrift">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D79F2367-55E9-7547-A86F-D43D53DBDDF2}"/>
              </a:ext>
            </a:extLst>
          </p:cNvPr>
          <p:cNvSpPr/>
          <p:nvPr userDrawn="1"/>
        </p:nvSpPr>
        <p:spPr>
          <a:xfrm>
            <a:off x="0" y="2133600"/>
            <a:ext cx="9144000" cy="280828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Clr>
                <a:srgbClr val="000000"/>
              </a:buClr>
              <a:buSzPct val="100000"/>
              <a:buFont typeface="Times New Roman" pitchFamily="18" charset="0"/>
              <a:buNone/>
              <a:defRPr/>
            </a:pPr>
            <a:endParaRPr lang="de-DE" altLang="de-DE" sz="2800">
              <a:solidFill>
                <a:schemeClr val="bg1"/>
              </a:solidFill>
              <a:ea typeface="Arial Unicode MS" pitchFamily="34" charset="-128"/>
              <a:cs typeface="Arial Unicode MS" pitchFamily="34" charset="-128"/>
            </a:endParaRPr>
          </a:p>
        </p:txBody>
      </p:sp>
      <p:sp>
        <p:nvSpPr>
          <p:cNvPr id="2" name="Titel 1"/>
          <p:cNvSpPr>
            <a:spLocks noGrp="1"/>
          </p:cNvSpPr>
          <p:nvPr>
            <p:ph type="title"/>
          </p:nvPr>
        </p:nvSpPr>
        <p:spPr>
          <a:xfrm>
            <a:off x="628650" y="2924944"/>
            <a:ext cx="7886700" cy="1047650"/>
          </a:xfrm>
        </p:spPr>
        <p:txBody>
          <a:bodyPr>
            <a:noAutofit/>
          </a:bodyPr>
          <a:lstStyle>
            <a:lvl1pPr algn="r">
              <a:defRPr sz="4000" b="1">
                <a:solidFill>
                  <a:schemeClr val="bg1"/>
                </a:solidFill>
                <a:latin typeface="+mn-lt"/>
              </a:defRPr>
            </a:lvl1pPr>
          </a:lstStyle>
          <a:p>
            <a:r>
              <a:rPr lang="de-DE" dirty="0"/>
              <a:t>Titelmasterformat durch Klicken bearbeiten</a:t>
            </a:r>
          </a:p>
        </p:txBody>
      </p:sp>
    </p:spTree>
    <p:extLst>
      <p:ext uri="{BB962C8B-B14F-4D97-AF65-F5344CB8AC3E}">
        <p14:creationId xmlns:p14="http://schemas.microsoft.com/office/powerpoint/2010/main" val="1740020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ilder">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D58A53AF-F80A-F646-B53A-69C430428C5B}"/>
              </a:ext>
            </a:extLst>
          </p:cNvPr>
          <p:cNvSpPr/>
          <p:nvPr userDrawn="1"/>
        </p:nvSpPr>
        <p:spPr>
          <a:xfrm>
            <a:off x="0" y="0"/>
            <a:ext cx="9144000" cy="40481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Clr>
                <a:srgbClr val="000000"/>
              </a:buClr>
              <a:buSzPct val="100000"/>
              <a:buFont typeface="Times New Roman" pitchFamily="18" charset="0"/>
              <a:buNone/>
              <a:defRPr/>
            </a:pPr>
            <a:endParaRPr lang="de-DE" altLang="de-DE">
              <a:solidFill>
                <a:schemeClr val="bg1"/>
              </a:solidFill>
              <a:ea typeface="Arial Unicode MS" pitchFamily="34" charset="-128"/>
              <a:cs typeface="Arial Unicode MS" pitchFamily="34" charset="-128"/>
            </a:endParaRPr>
          </a:p>
        </p:txBody>
      </p:sp>
      <p:sp>
        <p:nvSpPr>
          <p:cNvPr id="3" name="Rechteck 2">
            <a:extLst>
              <a:ext uri="{FF2B5EF4-FFF2-40B4-BE49-F238E27FC236}">
                <a16:creationId xmlns:a16="http://schemas.microsoft.com/office/drawing/2014/main" id="{97E42902-A20A-D844-BF63-EBA9875CDCE5}"/>
              </a:ext>
            </a:extLst>
          </p:cNvPr>
          <p:cNvSpPr>
            <a:spLocks noChangeArrowheads="1"/>
          </p:cNvSpPr>
          <p:nvPr userDrawn="1"/>
        </p:nvSpPr>
        <p:spPr bwMode="auto">
          <a:xfrm>
            <a:off x="2286000" y="3013075"/>
            <a:ext cx="4572000" cy="831850"/>
          </a:xfrm>
          <a:prstGeom prst="rect">
            <a:avLst/>
          </a:prstGeom>
          <a:noFill/>
          <a:ln>
            <a:noFill/>
          </a:ln>
        </p:spPr>
        <p:txBody>
          <a:bodyPr>
            <a:spAutoFit/>
          </a:bodyPr>
          <a:lstStyle>
            <a:lvl1pPr marL="95250">
              <a:defRPr sz="2400">
                <a:solidFill>
                  <a:schemeClr val="bg1"/>
                </a:solidFill>
                <a:latin typeface="Times New Roman" charset="0"/>
                <a:ea typeface="Arial Unicode MS" charset="0"/>
                <a:cs typeface="Arial Unicode MS" charset="0"/>
              </a:defRPr>
            </a:lvl1pPr>
            <a:lvl2pPr>
              <a:defRPr sz="2400">
                <a:solidFill>
                  <a:schemeClr val="bg1"/>
                </a:solidFill>
                <a:latin typeface="Times New Roman" charset="0"/>
                <a:ea typeface="Arial Unicode MS" charset="0"/>
                <a:cs typeface="Arial Unicode MS" charset="0"/>
              </a:defRPr>
            </a:lvl2pPr>
            <a:lvl3pPr>
              <a:defRPr sz="2400">
                <a:solidFill>
                  <a:schemeClr val="bg1"/>
                </a:solidFill>
                <a:latin typeface="Times New Roman" charset="0"/>
                <a:ea typeface="Arial Unicode MS" charset="0"/>
                <a:cs typeface="Arial Unicode MS" charset="0"/>
              </a:defRPr>
            </a:lvl3pPr>
            <a:lvl4pPr>
              <a:defRPr sz="2400">
                <a:solidFill>
                  <a:schemeClr val="bg1"/>
                </a:solidFill>
                <a:latin typeface="Times New Roman" charset="0"/>
                <a:ea typeface="Arial Unicode MS" charset="0"/>
                <a:cs typeface="Arial Unicode MS" charset="0"/>
              </a:defRPr>
            </a:lvl4pPr>
            <a:lvl5pPr>
              <a:defRPr sz="2400">
                <a:solidFill>
                  <a:schemeClr val="bg1"/>
                </a:solidFill>
                <a:latin typeface="Times New Roman" charset="0"/>
                <a:ea typeface="Arial Unicode MS" charset="0"/>
                <a:cs typeface="Arial Unicode MS" charset="0"/>
              </a:defRPr>
            </a:lvl5pPr>
            <a:lvl6pPr marL="25146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6pPr>
            <a:lvl7pPr marL="29718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7pPr>
            <a:lvl8pPr marL="34290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8pPr>
            <a:lvl9pPr marL="38862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9pPr>
          </a:lstStyle>
          <a:p>
            <a:pPr>
              <a:spcAft>
                <a:spcPts val="788"/>
              </a:spcAft>
              <a:defRPr/>
            </a:pPr>
            <a:r>
              <a:rPr lang="de-DE" altLang="de-DE"/>
              <a:t>unter dem Dach des Diakonischen Werkes</a:t>
            </a:r>
          </a:p>
        </p:txBody>
      </p:sp>
    </p:spTree>
    <p:extLst>
      <p:ext uri="{BB962C8B-B14F-4D97-AF65-F5344CB8AC3E}">
        <p14:creationId xmlns:p14="http://schemas.microsoft.com/office/powerpoint/2010/main" val="2456527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914400" y="277813"/>
            <a:ext cx="7772400" cy="774700"/>
          </a:xfrm>
        </p:spPr>
        <p:txBody>
          <a:bodyPr/>
          <a:lstStyle/>
          <a:p>
            <a:r>
              <a:rPr lang="de-DE"/>
              <a:t>Titelmasterformat durch Klicken bearbeiten</a:t>
            </a:r>
          </a:p>
        </p:txBody>
      </p:sp>
      <p:sp>
        <p:nvSpPr>
          <p:cNvPr id="3" name="Textplatzhalter 2"/>
          <p:cNvSpPr>
            <a:spLocks noGrp="1"/>
          </p:cNvSpPr>
          <p:nvPr>
            <p:ph type="body" sz="half" idx="1"/>
          </p:nvPr>
        </p:nvSpPr>
        <p:spPr>
          <a:xfrm>
            <a:off x="914400" y="1600200"/>
            <a:ext cx="3810000" cy="45307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876800" y="1600200"/>
            <a:ext cx="3810000" cy="45307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Rectangle 9">
            <a:extLst>
              <a:ext uri="{FF2B5EF4-FFF2-40B4-BE49-F238E27FC236}">
                <a16:creationId xmlns:a16="http://schemas.microsoft.com/office/drawing/2014/main" id="{6B7950D1-6C34-9741-9CAB-7859D50713C4}"/>
              </a:ext>
            </a:extLst>
          </p:cNvPr>
          <p:cNvSpPr>
            <a:spLocks noGrp="1" noChangeArrowheads="1"/>
          </p:cNvSpPr>
          <p:nvPr>
            <p:ph type="dt" sz="half" idx="10"/>
          </p:nvPr>
        </p:nvSpPr>
        <p:spPr/>
        <p:txBody>
          <a:bodyPr/>
          <a:lstStyle>
            <a:lvl1pPr>
              <a:defRPr/>
            </a:lvl1pPr>
          </a:lstStyle>
          <a:p>
            <a:pPr>
              <a:defRPr/>
            </a:pPr>
            <a:endParaRPr lang="de-DE" altLang="de-DE"/>
          </a:p>
        </p:txBody>
      </p:sp>
      <p:sp>
        <p:nvSpPr>
          <p:cNvPr id="6" name="Rectangle 10">
            <a:extLst>
              <a:ext uri="{FF2B5EF4-FFF2-40B4-BE49-F238E27FC236}">
                <a16:creationId xmlns:a16="http://schemas.microsoft.com/office/drawing/2014/main" id="{9A1C9193-8323-DC4B-9C88-953A6FABB333}"/>
              </a:ext>
            </a:extLst>
          </p:cNvPr>
          <p:cNvSpPr>
            <a:spLocks noGrp="1" noChangeArrowheads="1"/>
          </p:cNvSpPr>
          <p:nvPr>
            <p:ph type="ftr" sz="quarter" idx="11"/>
          </p:nvPr>
        </p:nvSpPr>
        <p:spPr/>
        <p:txBody>
          <a:bodyPr/>
          <a:lstStyle>
            <a:lvl1pPr>
              <a:defRPr/>
            </a:lvl1pPr>
          </a:lstStyle>
          <a:p>
            <a:pPr>
              <a:defRPr/>
            </a:pPr>
            <a:endParaRPr lang="de-DE" altLang="de-DE"/>
          </a:p>
        </p:txBody>
      </p:sp>
      <p:sp>
        <p:nvSpPr>
          <p:cNvPr id="7" name="Rectangle 11">
            <a:extLst>
              <a:ext uri="{FF2B5EF4-FFF2-40B4-BE49-F238E27FC236}">
                <a16:creationId xmlns:a16="http://schemas.microsoft.com/office/drawing/2014/main" id="{12C038B2-3A85-674A-A319-B58AD55E4247}"/>
              </a:ext>
            </a:extLst>
          </p:cNvPr>
          <p:cNvSpPr>
            <a:spLocks noGrp="1" noChangeArrowheads="1"/>
          </p:cNvSpPr>
          <p:nvPr>
            <p:ph type="sldNum" sz="quarter" idx="12"/>
          </p:nvPr>
        </p:nvSpPr>
        <p:spPr/>
        <p:txBody>
          <a:bodyPr/>
          <a:lstStyle>
            <a:lvl1pPr>
              <a:defRPr/>
            </a:lvl1pPr>
          </a:lstStyle>
          <a:p>
            <a:pPr>
              <a:defRPr/>
            </a:pPr>
            <a:fld id="{FA4F2C46-A1B5-474B-B638-952CA032947B}" type="slidenum">
              <a:rPr lang="de-DE" altLang="de-DE"/>
              <a:pPr>
                <a:defRPr/>
              </a:pPr>
              <a:t>‹Nr.›</a:t>
            </a:fld>
            <a:endParaRPr lang="de-DE" altLang="de-DE"/>
          </a:p>
        </p:txBody>
      </p:sp>
    </p:spTree>
    <p:extLst>
      <p:ext uri="{BB962C8B-B14F-4D97-AF65-F5344CB8AC3E}">
        <p14:creationId xmlns:p14="http://schemas.microsoft.com/office/powerpoint/2010/main" val="3022049989"/>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Benutzerdefiniertes Layout">
    <p:spTree>
      <p:nvGrpSpPr>
        <p:cNvPr id="1" name=""/>
        <p:cNvGrpSpPr/>
        <p:nvPr/>
      </p:nvGrpSpPr>
      <p:grpSpPr>
        <a:xfrm>
          <a:off x="0" y="0"/>
          <a:ext cx="0" cy="0"/>
          <a:chOff x="0" y="0"/>
          <a:chExt cx="0" cy="0"/>
        </a:xfrm>
      </p:grpSpPr>
      <p:pic>
        <p:nvPicPr>
          <p:cNvPr id="2" name="Bild 5">
            <a:extLst>
              <a:ext uri="{FF2B5EF4-FFF2-40B4-BE49-F238E27FC236}">
                <a16:creationId xmlns:a16="http://schemas.microsoft.com/office/drawing/2014/main" id="{3D40E848-0852-F84C-8D80-1B745A6A66A7}"/>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6937375" y="366713"/>
            <a:ext cx="2201863"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Gerade Verbindung 2">
            <a:extLst>
              <a:ext uri="{FF2B5EF4-FFF2-40B4-BE49-F238E27FC236}">
                <a16:creationId xmlns:a16="http://schemas.microsoft.com/office/drawing/2014/main" id="{FCC1711D-92CB-AF44-AAD4-9DAC29189587}"/>
              </a:ext>
            </a:extLst>
          </p:cNvPr>
          <p:cNvCxnSpPr/>
          <p:nvPr userDrawn="1"/>
        </p:nvCxnSpPr>
        <p:spPr>
          <a:xfrm>
            <a:off x="457200" y="981075"/>
            <a:ext cx="7451725"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 name="Rechteck 3">
            <a:extLst>
              <a:ext uri="{FF2B5EF4-FFF2-40B4-BE49-F238E27FC236}">
                <a16:creationId xmlns:a16="http://schemas.microsoft.com/office/drawing/2014/main" id="{A4523E5C-5F89-DC44-AA61-09DC66B48999}"/>
              </a:ext>
            </a:extLst>
          </p:cNvPr>
          <p:cNvSpPr/>
          <p:nvPr userDrawn="1"/>
        </p:nvSpPr>
        <p:spPr>
          <a:xfrm>
            <a:off x="0" y="6453188"/>
            <a:ext cx="9144000" cy="431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5" name="Fußzeilenplatzhalter 2">
            <a:extLst>
              <a:ext uri="{FF2B5EF4-FFF2-40B4-BE49-F238E27FC236}">
                <a16:creationId xmlns:a16="http://schemas.microsoft.com/office/drawing/2014/main" id="{1CDE1FBA-335D-504B-9006-949D9F83DC03}"/>
              </a:ext>
            </a:extLst>
          </p:cNvPr>
          <p:cNvSpPr txBox="1">
            <a:spLocks/>
          </p:cNvSpPr>
          <p:nvPr userDrawn="1"/>
        </p:nvSpPr>
        <p:spPr>
          <a:xfrm>
            <a:off x="3000375" y="6480175"/>
            <a:ext cx="2895600" cy="365125"/>
          </a:xfrm>
          <a:prstGeom prst="rect">
            <a:avLst/>
          </a:prstGeom>
        </p:spPr>
        <p:txBody>
          <a:bodyPr anchor="ctr"/>
          <a:lstStyle>
            <a:defPPr>
              <a:defRPr lang="de-DE"/>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t>© IFT - Gesundheitsförderung</a:t>
            </a:r>
            <a:endParaRPr lang="de-DE" dirty="0"/>
          </a:p>
        </p:txBody>
      </p:sp>
      <p:sp>
        <p:nvSpPr>
          <p:cNvPr id="6" name="Textplatzhalter 2">
            <a:extLst>
              <a:ext uri="{FF2B5EF4-FFF2-40B4-BE49-F238E27FC236}">
                <a16:creationId xmlns:a16="http://schemas.microsoft.com/office/drawing/2014/main" id="{7DC9271B-AD6A-2547-AD10-AFD5574BA49F}"/>
              </a:ext>
            </a:extLst>
          </p:cNvPr>
          <p:cNvSpPr txBox="1">
            <a:spLocks/>
          </p:cNvSpPr>
          <p:nvPr userDrawn="1"/>
        </p:nvSpPr>
        <p:spPr>
          <a:xfrm>
            <a:off x="468313" y="1439863"/>
            <a:ext cx="8218487" cy="3224212"/>
          </a:xfrm>
          <a:prstGeom prst="rect">
            <a:avLst/>
          </a:prstGeom>
        </p:spPr>
        <p:txBody>
          <a:bodyPr/>
          <a:lstStyle>
            <a:lvl1pPr marL="0" indent="0" algn="l" defTabSz="457200" rtl="0" eaLnBrk="1" latinLnBrk="0" hangingPunct="1">
              <a:spcBef>
                <a:spcPts val="54"/>
              </a:spcBef>
              <a:buFont typeface="Arial"/>
              <a:buNone/>
              <a:defRPr sz="1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1450" indent="-171450" fontAlgn="auto">
              <a:spcAft>
                <a:spcPts val="0"/>
              </a:spcAft>
              <a:buClr>
                <a:srgbClr val="F49000"/>
              </a:buClr>
              <a:buFont typeface="Arial" panose="020B0604020202020204" pitchFamily="34" charset="0"/>
              <a:buChar char="•"/>
              <a:tabLst>
                <a:tab pos="2130425" algn="l"/>
              </a:tabLst>
              <a:defRPr/>
            </a:pPr>
            <a:endParaRPr lang="de-DE" dirty="0">
              <a:solidFill>
                <a:schemeClr val="tx2"/>
              </a:solidFill>
              <a:latin typeface="Arial" panose="020B0604020202020204" pitchFamily="34" charset="0"/>
              <a:cs typeface="Arial" panose="020B0604020202020204" pitchFamily="34" charset="0"/>
            </a:endParaRPr>
          </a:p>
          <a:p>
            <a:pPr algn="just" fontAlgn="auto">
              <a:spcAft>
                <a:spcPts val="0"/>
              </a:spcAft>
              <a:buClr>
                <a:srgbClr val="F49000"/>
              </a:buClr>
              <a:defRPr/>
            </a:pPr>
            <a:endParaRPr lang="de-DE" dirty="0">
              <a:solidFill>
                <a:schemeClr val="tx2"/>
              </a:solidFill>
              <a:latin typeface="Arial" panose="020B0604020202020204" pitchFamily="34" charset="0"/>
              <a:cs typeface="Arial" panose="020B0604020202020204" pitchFamily="34" charset="0"/>
            </a:endParaRPr>
          </a:p>
          <a:p>
            <a:pPr fontAlgn="auto">
              <a:spcAft>
                <a:spcPts val="0"/>
              </a:spcAft>
              <a:defRPr/>
            </a:pPr>
            <a:endParaRPr lang="de-DE" dirty="0">
              <a:solidFill>
                <a:schemeClr val="tx2"/>
              </a:solidFill>
              <a:latin typeface="Arial" panose="020B0604020202020204" pitchFamily="34" charset="0"/>
              <a:cs typeface="Arial" panose="020B0604020202020204" pitchFamily="34" charset="0"/>
            </a:endParaRPr>
          </a:p>
          <a:p>
            <a:pPr fontAlgn="auto">
              <a:spcAft>
                <a:spcPts val="0"/>
              </a:spcAft>
              <a:buClr>
                <a:srgbClr val="F49000"/>
              </a:buClr>
              <a:defRPr/>
            </a:pPr>
            <a:endParaRPr lang="de-DE" b="1" dirty="0">
              <a:solidFill>
                <a:schemeClr val="tx2"/>
              </a:solidFill>
              <a:latin typeface="Arial" panose="020B0604020202020204" pitchFamily="34" charset="0"/>
              <a:cs typeface="Arial" panose="020B0604020202020204" pitchFamily="34" charset="0"/>
            </a:endParaRPr>
          </a:p>
          <a:p>
            <a:pPr fontAlgn="auto">
              <a:spcAft>
                <a:spcPts val="0"/>
              </a:spcAft>
              <a:buClr>
                <a:srgbClr val="F49000"/>
              </a:buClr>
              <a:defRPr/>
            </a:pPr>
            <a:endParaRPr lang="de-DE" dirty="0">
              <a:solidFill>
                <a:schemeClr val="tx2"/>
              </a:solidFill>
              <a:latin typeface="Arial" panose="020B0604020202020204" pitchFamily="34" charset="0"/>
              <a:cs typeface="Arial" panose="020B0604020202020204" pitchFamily="34" charset="0"/>
            </a:endParaRPr>
          </a:p>
          <a:p>
            <a:pPr marL="171450" indent="-171450" fontAlgn="auto">
              <a:spcAft>
                <a:spcPts val="0"/>
              </a:spcAft>
              <a:buClr>
                <a:srgbClr val="F49000"/>
              </a:buClr>
              <a:buFont typeface="Arial" panose="020B0604020202020204" pitchFamily="34" charset="0"/>
              <a:buChar char="•"/>
              <a:defRPr/>
            </a:pPr>
            <a:endParaRPr lang="de-DE" dirty="0">
              <a:solidFill>
                <a:schemeClr val="tx2"/>
              </a:solidFill>
              <a:latin typeface="Arial" panose="020B0604020202020204" pitchFamily="34" charset="0"/>
              <a:cs typeface="Arial" panose="020B0604020202020204" pitchFamily="34" charset="0"/>
            </a:endParaRPr>
          </a:p>
          <a:p>
            <a:pPr marL="171450" indent="-171450" fontAlgn="auto">
              <a:spcAft>
                <a:spcPts val="0"/>
              </a:spcAft>
              <a:buClr>
                <a:srgbClr val="F49000"/>
              </a:buClr>
              <a:buFont typeface="Arial" panose="020B0604020202020204" pitchFamily="34" charset="0"/>
              <a:buChar char="•"/>
              <a:defRPr/>
            </a:pPr>
            <a:endParaRPr lang="de-DE" dirty="0">
              <a:solidFill>
                <a:schemeClr val="tx2"/>
              </a:solidFill>
              <a:latin typeface="Arial" panose="020B0604020202020204" pitchFamily="34" charset="0"/>
              <a:cs typeface="Arial" panose="020B0604020202020204" pitchFamily="34" charset="0"/>
            </a:endParaRPr>
          </a:p>
          <a:p>
            <a:pPr marL="171450" indent="-171450" fontAlgn="auto">
              <a:spcAft>
                <a:spcPts val="0"/>
              </a:spcAft>
              <a:buClr>
                <a:srgbClr val="F49000"/>
              </a:buClr>
              <a:buFont typeface="Arial" panose="020B0604020202020204" pitchFamily="34" charset="0"/>
              <a:buChar char="•"/>
              <a:defRPr/>
            </a:pPr>
            <a:endParaRPr lang="de-DE" dirty="0">
              <a:solidFill>
                <a:schemeClr val="tx2"/>
              </a:solidFill>
              <a:latin typeface="Arial" panose="020B0604020202020204" pitchFamily="34" charset="0"/>
              <a:cs typeface="Arial" panose="020B0604020202020204" pitchFamily="34" charset="0"/>
            </a:endParaRPr>
          </a:p>
          <a:p>
            <a:pPr marL="171450" indent="-171450" fontAlgn="auto">
              <a:spcAft>
                <a:spcPts val="0"/>
              </a:spcAft>
              <a:buClr>
                <a:srgbClr val="F49000"/>
              </a:buClr>
              <a:buFont typeface="Arial" panose="020B0604020202020204" pitchFamily="34" charset="0"/>
              <a:buChar char="•"/>
              <a:defRPr/>
            </a:pPr>
            <a:endParaRPr lang="de-DE"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37331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D9014E-F74E-B24C-AF42-F37FEF7A145E}"/>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40A9311-E051-B044-BB95-A38E1EC04E9A}"/>
              </a:ext>
            </a:extLst>
          </p:cNvPr>
          <p:cNvSpPr>
            <a:spLocks noGrp="1"/>
          </p:cNvSpPr>
          <p:nvPr>
            <p:ph type="dt" sz="half" idx="10"/>
          </p:nvPr>
        </p:nvSpPr>
        <p:spPr/>
        <p:txBody>
          <a:bodyPr/>
          <a:lstStyle/>
          <a:p>
            <a:pPr>
              <a:defRPr/>
            </a:pPr>
            <a:endParaRPr lang="de-DE" altLang="de-DE"/>
          </a:p>
        </p:txBody>
      </p:sp>
      <p:sp>
        <p:nvSpPr>
          <p:cNvPr id="4" name="Fußzeilenplatzhalter 3">
            <a:extLst>
              <a:ext uri="{FF2B5EF4-FFF2-40B4-BE49-F238E27FC236}">
                <a16:creationId xmlns:a16="http://schemas.microsoft.com/office/drawing/2014/main" id="{070C61FD-208B-704F-AD65-8863ED89E9FF}"/>
              </a:ext>
            </a:extLst>
          </p:cNvPr>
          <p:cNvSpPr>
            <a:spLocks noGrp="1"/>
          </p:cNvSpPr>
          <p:nvPr>
            <p:ph type="ftr" sz="quarter" idx="11"/>
          </p:nvPr>
        </p:nvSpPr>
        <p:spPr/>
        <p:txBody>
          <a:bodyPr/>
          <a:lstStyle/>
          <a:p>
            <a:pPr>
              <a:defRPr/>
            </a:pPr>
            <a:endParaRPr lang="de-DE" altLang="de-DE"/>
          </a:p>
        </p:txBody>
      </p:sp>
      <p:sp>
        <p:nvSpPr>
          <p:cNvPr id="5" name="Foliennummernplatzhalter 4">
            <a:extLst>
              <a:ext uri="{FF2B5EF4-FFF2-40B4-BE49-F238E27FC236}">
                <a16:creationId xmlns:a16="http://schemas.microsoft.com/office/drawing/2014/main" id="{47D30FC1-0531-574A-9DFF-B733DB8A5056}"/>
              </a:ext>
            </a:extLst>
          </p:cNvPr>
          <p:cNvSpPr>
            <a:spLocks noGrp="1"/>
          </p:cNvSpPr>
          <p:nvPr>
            <p:ph type="sldNum" sz="quarter" idx="12"/>
          </p:nvPr>
        </p:nvSpPr>
        <p:spPr/>
        <p:txBody>
          <a:bodyPr/>
          <a:lstStyle/>
          <a:p>
            <a:pPr>
              <a:defRPr/>
            </a:pPr>
            <a:fld id="{5D285C3B-B263-2746-8508-1BBD372922F6}" type="slidenum">
              <a:rPr lang="de-DE" altLang="de-DE" smtClean="0"/>
              <a:pPr>
                <a:defRPr/>
              </a:pPr>
              <a:t>‹Nr.›</a:t>
            </a:fld>
            <a:endParaRPr lang="de-DE" altLang="de-DE"/>
          </a:p>
        </p:txBody>
      </p:sp>
    </p:spTree>
    <p:extLst>
      <p:ext uri="{BB962C8B-B14F-4D97-AF65-F5344CB8AC3E}">
        <p14:creationId xmlns:p14="http://schemas.microsoft.com/office/powerpoint/2010/main" val="108385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object 61">
            <a:extLst>
              <a:ext uri="{FF2B5EF4-FFF2-40B4-BE49-F238E27FC236}">
                <a16:creationId xmlns:a16="http://schemas.microsoft.com/office/drawing/2014/main" id="{6AD7FB35-92C4-4626-AD70-39DA61CF8ACC}"/>
              </a:ext>
            </a:extLst>
          </p:cNvPr>
          <p:cNvSpPr/>
          <p:nvPr userDrawn="1"/>
        </p:nvSpPr>
        <p:spPr>
          <a:xfrm>
            <a:off x="0" y="5928319"/>
            <a:ext cx="9144000" cy="0"/>
          </a:xfrm>
          <a:custGeom>
            <a:avLst/>
            <a:gdLst/>
            <a:ahLst/>
            <a:cxnLst/>
            <a:rect l="l" t="t" r="r" b="b"/>
            <a:pathLst>
              <a:path w="9144000">
                <a:moveTo>
                  <a:pt x="0" y="0"/>
                </a:moveTo>
                <a:lnTo>
                  <a:pt x="9144000" y="0"/>
                </a:lnTo>
              </a:path>
            </a:pathLst>
          </a:custGeom>
          <a:ln w="26403">
            <a:solidFill>
              <a:srgbClr val="131413"/>
            </a:solidFill>
          </a:ln>
        </p:spPr>
        <p:txBody>
          <a:bodyPr wrap="square" lIns="0" tIns="0" rIns="0" bIns="0" rtlCol="0"/>
          <a:lstStyle/>
          <a:p>
            <a:endParaRPr sz="2393"/>
          </a:p>
        </p:txBody>
      </p:sp>
      <p:pic>
        <p:nvPicPr>
          <p:cNvPr id="13" name="Grafik 12">
            <a:extLst>
              <a:ext uri="{FF2B5EF4-FFF2-40B4-BE49-F238E27FC236}">
                <a16:creationId xmlns:a16="http://schemas.microsoft.com/office/drawing/2014/main" id="{1C7535BB-45A1-4C1B-A563-9A38B3AD69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364433"/>
            <a:ext cx="1552792" cy="1130493"/>
          </a:xfrm>
          <a:prstGeom prst="rect">
            <a:avLst/>
          </a:prstGeom>
        </p:spPr>
      </p:pic>
      <p:sp>
        <p:nvSpPr>
          <p:cNvPr id="14" name="object 58">
            <a:extLst>
              <a:ext uri="{FF2B5EF4-FFF2-40B4-BE49-F238E27FC236}">
                <a16:creationId xmlns:a16="http://schemas.microsoft.com/office/drawing/2014/main" id="{2D4539A7-E3F6-40A2-B63D-EC71C327B0A7}"/>
              </a:ext>
            </a:extLst>
          </p:cNvPr>
          <p:cNvSpPr txBox="1"/>
          <p:nvPr userDrawn="1"/>
        </p:nvSpPr>
        <p:spPr>
          <a:xfrm>
            <a:off x="1067300" y="2263837"/>
            <a:ext cx="1240790" cy="165803"/>
          </a:xfrm>
          <a:prstGeom prst="rect">
            <a:avLst/>
          </a:prstGeom>
        </p:spPr>
        <p:txBody>
          <a:bodyPr vert="horz" wrap="square" lIns="0" tIns="12665" rIns="0" bIns="0" rtlCol="0">
            <a:spAutoFit/>
          </a:bodyPr>
          <a:lstStyle/>
          <a:p>
            <a:pPr marL="12664">
              <a:lnSpc>
                <a:spcPct val="100000"/>
              </a:lnSpc>
              <a:spcBef>
                <a:spcPts val="100"/>
              </a:spcBef>
            </a:pPr>
            <a:r>
              <a:rPr sz="997" dirty="0">
                <a:solidFill>
                  <a:srgbClr val="131413"/>
                </a:solidFill>
                <a:latin typeface="Aller Light"/>
                <a:cs typeface="Aller Light"/>
              </a:rPr>
              <a:t>Mülheim,</a:t>
            </a:r>
            <a:r>
              <a:rPr sz="997" spc="-75" dirty="0">
                <a:solidFill>
                  <a:srgbClr val="131413"/>
                </a:solidFill>
                <a:latin typeface="Aller Light"/>
                <a:cs typeface="Aller Light"/>
              </a:rPr>
              <a:t> </a:t>
            </a:r>
            <a:r>
              <a:rPr sz="997" dirty="0">
                <a:solidFill>
                  <a:srgbClr val="131413"/>
                </a:solidFill>
                <a:latin typeface="Aller Light"/>
                <a:cs typeface="Aller Light"/>
              </a:rPr>
              <a:t>00.00.2021</a:t>
            </a:r>
            <a:endParaRPr sz="997" dirty="0">
              <a:latin typeface="Aller Light"/>
              <a:cs typeface="Aller Light"/>
            </a:endParaRPr>
          </a:p>
        </p:txBody>
      </p:sp>
      <p:sp>
        <p:nvSpPr>
          <p:cNvPr id="15" name="object 21">
            <a:extLst>
              <a:ext uri="{FF2B5EF4-FFF2-40B4-BE49-F238E27FC236}">
                <a16:creationId xmlns:a16="http://schemas.microsoft.com/office/drawing/2014/main" id="{39AEB5E8-59E9-4274-AF4E-5E918D3C6A56}"/>
              </a:ext>
            </a:extLst>
          </p:cNvPr>
          <p:cNvSpPr txBox="1">
            <a:spLocks noGrp="1"/>
          </p:cNvSpPr>
          <p:nvPr>
            <p:ph type="title"/>
          </p:nvPr>
        </p:nvSpPr>
        <p:spPr>
          <a:xfrm>
            <a:off x="1043299" y="2590807"/>
            <a:ext cx="3464560" cy="895195"/>
          </a:xfrm>
          <a:prstGeom prst="rect">
            <a:avLst/>
          </a:prstGeom>
        </p:spPr>
        <p:txBody>
          <a:bodyPr vert="horz" wrap="square" lIns="0" tIns="12700" rIns="0" bIns="0" rtlCol="0">
            <a:spAutoFit/>
          </a:bodyPr>
          <a:lstStyle>
            <a:lvl1pPr marL="12664">
              <a:lnSpc>
                <a:spcPts val="3341"/>
              </a:lnSpc>
              <a:spcBef>
                <a:spcPts val="100"/>
              </a:spcBef>
              <a:defRPr/>
            </a:lvl1pPr>
          </a:lstStyle>
          <a:p>
            <a:pPr marL="12700">
              <a:lnSpc>
                <a:spcPts val="3350"/>
              </a:lnSpc>
              <a:spcBef>
                <a:spcPts val="100"/>
              </a:spcBef>
            </a:pPr>
            <a:r>
              <a:rPr sz="2992" dirty="0">
                <a:solidFill>
                  <a:srgbClr val="131413"/>
                </a:solidFill>
              </a:rPr>
              <a:t>Headline,</a:t>
            </a:r>
            <a:endParaRPr sz="2992" dirty="0"/>
          </a:p>
          <a:p>
            <a:pPr marL="12700">
              <a:lnSpc>
                <a:spcPts val="3350"/>
              </a:lnSpc>
            </a:pPr>
            <a:r>
              <a:rPr sz="2992" b="0" spc="-10" dirty="0">
                <a:solidFill>
                  <a:srgbClr val="131413"/>
                </a:solidFill>
                <a:latin typeface="Aller Light"/>
                <a:cs typeface="Aller Light"/>
              </a:rPr>
              <a:t>gern </a:t>
            </a:r>
            <a:r>
              <a:rPr sz="2992" b="0" dirty="0">
                <a:solidFill>
                  <a:srgbClr val="131413"/>
                </a:solidFill>
                <a:latin typeface="Aller Light"/>
                <a:cs typeface="Aller Light"/>
              </a:rPr>
              <a:t>auch</a:t>
            </a:r>
            <a:r>
              <a:rPr sz="2992" b="0" spc="-45" dirty="0">
                <a:solidFill>
                  <a:srgbClr val="131413"/>
                </a:solidFill>
                <a:latin typeface="Aller Light"/>
                <a:cs typeface="Aller Light"/>
              </a:rPr>
              <a:t> </a:t>
            </a:r>
            <a:r>
              <a:rPr sz="2992" b="0" spc="-15" dirty="0">
                <a:solidFill>
                  <a:srgbClr val="131413"/>
                </a:solidFill>
                <a:latin typeface="Aller Light"/>
                <a:cs typeface="Aller Light"/>
              </a:rPr>
              <a:t>zweizeilig</a:t>
            </a:r>
            <a:endParaRPr sz="2992" dirty="0">
              <a:latin typeface="Aller Light"/>
              <a:cs typeface="Aller Light"/>
            </a:endParaRPr>
          </a:p>
        </p:txBody>
      </p:sp>
      <p:sp>
        <p:nvSpPr>
          <p:cNvPr id="16" name="object 22">
            <a:extLst>
              <a:ext uri="{FF2B5EF4-FFF2-40B4-BE49-F238E27FC236}">
                <a16:creationId xmlns:a16="http://schemas.microsoft.com/office/drawing/2014/main" id="{8082B776-EFFA-4DA6-8DC8-182842ABC333}"/>
              </a:ext>
            </a:extLst>
          </p:cNvPr>
          <p:cNvSpPr txBox="1"/>
          <p:nvPr userDrawn="1"/>
        </p:nvSpPr>
        <p:spPr>
          <a:xfrm>
            <a:off x="1043299" y="3652649"/>
            <a:ext cx="1047750" cy="226995"/>
          </a:xfrm>
          <a:prstGeom prst="rect">
            <a:avLst/>
          </a:prstGeom>
        </p:spPr>
        <p:txBody>
          <a:bodyPr vert="horz" wrap="square" lIns="0" tIns="12665" rIns="0" bIns="0" rtlCol="0">
            <a:spAutoFit/>
          </a:bodyPr>
          <a:lstStyle/>
          <a:p>
            <a:pPr marL="12664">
              <a:lnSpc>
                <a:spcPct val="100000"/>
              </a:lnSpc>
              <a:spcBef>
                <a:spcPts val="100"/>
              </a:spcBef>
            </a:pPr>
            <a:r>
              <a:rPr sz="1396" b="1" dirty="0">
                <a:solidFill>
                  <a:srgbClr val="131413"/>
                </a:solidFill>
                <a:latin typeface="Aller"/>
                <a:cs typeface="Aller"/>
              </a:rPr>
              <a:t>Subheadline</a:t>
            </a:r>
            <a:endParaRPr sz="1396" dirty="0">
              <a:latin typeface="Aller"/>
              <a:cs typeface="Aller"/>
            </a:endParaRPr>
          </a:p>
        </p:txBody>
      </p:sp>
      <p:sp>
        <p:nvSpPr>
          <p:cNvPr id="17" name="object 5">
            <a:extLst>
              <a:ext uri="{FF2B5EF4-FFF2-40B4-BE49-F238E27FC236}">
                <a16:creationId xmlns:a16="http://schemas.microsoft.com/office/drawing/2014/main" id="{6D25E95F-9918-42C0-BFBA-53E4435947F6}"/>
              </a:ext>
            </a:extLst>
          </p:cNvPr>
          <p:cNvSpPr/>
          <p:nvPr userDrawn="1"/>
        </p:nvSpPr>
        <p:spPr>
          <a:xfrm>
            <a:off x="0" y="3348312"/>
            <a:ext cx="359410" cy="564851"/>
          </a:xfrm>
          <a:custGeom>
            <a:avLst/>
            <a:gdLst/>
            <a:ahLst/>
            <a:cxnLst/>
            <a:rect l="l" t="t" r="r" b="b"/>
            <a:pathLst>
              <a:path w="359410" h="566420">
                <a:moveTo>
                  <a:pt x="0" y="0"/>
                </a:moveTo>
                <a:lnTo>
                  <a:pt x="0" y="206743"/>
                </a:lnTo>
                <a:lnTo>
                  <a:pt x="260959" y="565924"/>
                </a:lnTo>
                <a:lnTo>
                  <a:pt x="359270" y="494499"/>
                </a:lnTo>
                <a:lnTo>
                  <a:pt x="0" y="0"/>
                </a:lnTo>
                <a:close/>
              </a:path>
            </a:pathLst>
          </a:custGeom>
          <a:solidFill>
            <a:srgbClr val="00807D"/>
          </a:solidFill>
        </p:spPr>
        <p:txBody>
          <a:bodyPr wrap="square" lIns="0" tIns="0" rIns="0" bIns="0" rtlCol="0"/>
          <a:lstStyle/>
          <a:p>
            <a:endParaRPr sz="2393"/>
          </a:p>
        </p:txBody>
      </p:sp>
      <p:sp>
        <p:nvSpPr>
          <p:cNvPr id="18" name="object 7">
            <a:extLst>
              <a:ext uri="{FF2B5EF4-FFF2-40B4-BE49-F238E27FC236}">
                <a16:creationId xmlns:a16="http://schemas.microsoft.com/office/drawing/2014/main" id="{21C12369-1204-4BD3-99A1-8F760361B642}"/>
              </a:ext>
            </a:extLst>
          </p:cNvPr>
          <p:cNvSpPr/>
          <p:nvPr userDrawn="1"/>
        </p:nvSpPr>
        <p:spPr>
          <a:xfrm>
            <a:off x="3396355" y="619964"/>
            <a:ext cx="420370" cy="607278"/>
          </a:xfrm>
          <a:custGeom>
            <a:avLst/>
            <a:gdLst/>
            <a:ahLst/>
            <a:cxnLst/>
            <a:rect l="l" t="t" r="r" b="b"/>
            <a:pathLst>
              <a:path w="420370" h="608965">
                <a:moveTo>
                  <a:pt x="84797" y="0"/>
                </a:moveTo>
                <a:lnTo>
                  <a:pt x="0" y="50952"/>
                </a:lnTo>
                <a:lnTo>
                  <a:pt x="335102" y="608660"/>
                </a:lnTo>
                <a:lnTo>
                  <a:pt x="419900" y="557707"/>
                </a:lnTo>
                <a:lnTo>
                  <a:pt x="84797" y="0"/>
                </a:lnTo>
                <a:close/>
              </a:path>
            </a:pathLst>
          </a:custGeom>
          <a:solidFill>
            <a:srgbClr val="00807D"/>
          </a:solidFill>
        </p:spPr>
        <p:txBody>
          <a:bodyPr wrap="square" lIns="0" tIns="0" rIns="0" bIns="0" rtlCol="0"/>
          <a:lstStyle/>
          <a:p>
            <a:endParaRPr sz="2393"/>
          </a:p>
        </p:txBody>
      </p:sp>
      <p:sp>
        <p:nvSpPr>
          <p:cNvPr id="19" name="object 3">
            <a:extLst>
              <a:ext uri="{FF2B5EF4-FFF2-40B4-BE49-F238E27FC236}">
                <a16:creationId xmlns:a16="http://schemas.microsoft.com/office/drawing/2014/main" id="{A0A9F45C-B5A1-41C2-8D35-74F2642240AD}"/>
              </a:ext>
            </a:extLst>
          </p:cNvPr>
          <p:cNvSpPr/>
          <p:nvPr userDrawn="1"/>
        </p:nvSpPr>
        <p:spPr>
          <a:xfrm>
            <a:off x="4995320" y="569309"/>
            <a:ext cx="1807210" cy="2042835"/>
          </a:xfrm>
          <a:custGeom>
            <a:avLst/>
            <a:gdLst/>
            <a:ahLst/>
            <a:cxnLst/>
            <a:rect l="l" t="t" r="r" b="b"/>
            <a:pathLst>
              <a:path w="1807209" h="2048510">
                <a:moveTo>
                  <a:pt x="1508925" y="0"/>
                </a:moveTo>
                <a:lnTo>
                  <a:pt x="0" y="1798256"/>
                </a:lnTo>
                <a:lnTo>
                  <a:pt x="297700" y="2048065"/>
                </a:lnTo>
                <a:lnTo>
                  <a:pt x="1806625" y="249796"/>
                </a:lnTo>
                <a:lnTo>
                  <a:pt x="1508925" y="0"/>
                </a:lnTo>
                <a:close/>
              </a:path>
            </a:pathLst>
          </a:custGeom>
          <a:solidFill>
            <a:srgbClr val="FDC026"/>
          </a:solidFill>
        </p:spPr>
        <p:txBody>
          <a:bodyPr wrap="square" lIns="0" tIns="0" rIns="0" bIns="0" rtlCol="0"/>
          <a:lstStyle/>
          <a:p>
            <a:endParaRPr sz="2393"/>
          </a:p>
        </p:txBody>
      </p:sp>
      <p:sp>
        <p:nvSpPr>
          <p:cNvPr id="20" name="object 4">
            <a:extLst>
              <a:ext uri="{FF2B5EF4-FFF2-40B4-BE49-F238E27FC236}">
                <a16:creationId xmlns:a16="http://schemas.microsoft.com/office/drawing/2014/main" id="{B48944DB-7E82-4A92-A812-EC490CA2BBA2}"/>
              </a:ext>
            </a:extLst>
          </p:cNvPr>
          <p:cNvSpPr/>
          <p:nvPr userDrawn="1"/>
        </p:nvSpPr>
        <p:spPr>
          <a:xfrm>
            <a:off x="5471893" y="2043302"/>
            <a:ext cx="335280" cy="1341838"/>
          </a:xfrm>
          <a:custGeom>
            <a:avLst/>
            <a:gdLst/>
            <a:ahLst/>
            <a:cxnLst/>
            <a:rect l="l" t="t" r="r" b="b"/>
            <a:pathLst>
              <a:path w="335279" h="1345564">
                <a:moveTo>
                  <a:pt x="195427" y="0"/>
                </a:moveTo>
                <a:lnTo>
                  <a:pt x="0" y="20535"/>
                </a:lnTo>
                <a:lnTo>
                  <a:pt x="139230" y="1345247"/>
                </a:lnTo>
                <a:lnTo>
                  <a:pt x="334657" y="1324698"/>
                </a:lnTo>
                <a:lnTo>
                  <a:pt x="195427" y="0"/>
                </a:lnTo>
                <a:close/>
              </a:path>
            </a:pathLst>
          </a:custGeom>
          <a:solidFill>
            <a:srgbClr val="131413"/>
          </a:solidFill>
        </p:spPr>
        <p:txBody>
          <a:bodyPr wrap="square" lIns="0" tIns="0" rIns="0" bIns="0" rtlCol="0"/>
          <a:lstStyle/>
          <a:p>
            <a:endParaRPr sz="2393"/>
          </a:p>
        </p:txBody>
      </p:sp>
      <p:sp>
        <p:nvSpPr>
          <p:cNvPr id="21" name="object 6">
            <a:extLst>
              <a:ext uri="{FF2B5EF4-FFF2-40B4-BE49-F238E27FC236}">
                <a16:creationId xmlns:a16="http://schemas.microsoft.com/office/drawing/2014/main" id="{5B2A534A-98F5-4A90-B803-6A24896CA6B7}"/>
              </a:ext>
            </a:extLst>
          </p:cNvPr>
          <p:cNvSpPr/>
          <p:nvPr userDrawn="1"/>
        </p:nvSpPr>
        <p:spPr>
          <a:xfrm>
            <a:off x="5260314" y="5368882"/>
            <a:ext cx="657225" cy="231766"/>
          </a:xfrm>
          <a:custGeom>
            <a:avLst/>
            <a:gdLst/>
            <a:ahLst/>
            <a:cxnLst/>
            <a:rect l="l" t="t" r="r" b="b"/>
            <a:pathLst>
              <a:path w="657225" h="232410">
                <a:moveTo>
                  <a:pt x="636422" y="0"/>
                </a:moveTo>
                <a:lnTo>
                  <a:pt x="0" y="135280"/>
                </a:lnTo>
                <a:lnTo>
                  <a:pt x="20574" y="232041"/>
                </a:lnTo>
                <a:lnTo>
                  <a:pt x="656996" y="96761"/>
                </a:lnTo>
                <a:lnTo>
                  <a:pt x="636422" y="0"/>
                </a:lnTo>
                <a:close/>
              </a:path>
            </a:pathLst>
          </a:custGeom>
          <a:solidFill>
            <a:srgbClr val="FDC026"/>
          </a:solidFill>
        </p:spPr>
        <p:txBody>
          <a:bodyPr wrap="square" lIns="0" tIns="0" rIns="0" bIns="0" rtlCol="0"/>
          <a:lstStyle/>
          <a:p>
            <a:endParaRPr sz="2393"/>
          </a:p>
        </p:txBody>
      </p:sp>
      <p:pic>
        <p:nvPicPr>
          <p:cNvPr id="23" name="Grafik 22">
            <a:extLst>
              <a:ext uri="{FF2B5EF4-FFF2-40B4-BE49-F238E27FC236}">
                <a16:creationId xmlns:a16="http://schemas.microsoft.com/office/drawing/2014/main" id="{6BA4A836-39EB-4042-A814-E37142A9464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936635"/>
            <a:ext cx="9144000" cy="821180"/>
          </a:xfrm>
          <a:prstGeom prst="rect">
            <a:avLst/>
          </a:prstGeom>
        </p:spPr>
      </p:pic>
      <p:sp>
        <p:nvSpPr>
          <p:cNvPr id="24" name="object 60">
            <a:extLst>
              <a:ext uri="{FF2B5EF4-FFF2-40B4-BE49-F238E27FC236}">
                <a16:creationId xmlns:a16="http://schemas.microsoft.com/office/drawing/2014/main" id="{07305CAE-C6D5-4A78-99C6-667A5515697E}"/>
              </a:ext>
            </a:extLst>
          </p:cNvPr>
          <p:cNvSpPr/>
          <p:nvPr userDrawn="1"/>
        </p:nvSpPr>
        <p:spPr>
          <a:xfrm>
            <a:off x="6096001" y="24944"/>
            <a:ext cx="3047999" cy="5911691"/>
          </a:xfrm>
          <a:prstGeom prst="rect">
            <a:avLst/>
          </a:prstGeom>
          <a:blipFill>
            <a:blip r:embed="rId4" cstate="print">
              <a:extLst>
                <a:ext uri="{28A0092B-C50C-407E-A947-70E740481C1C}">
                  <a14:useLocalDpi xmlns:a14="http://schemas.microsoft.com/office/drawing/2010/main" val="0"/>
                </a:ext>
              </a:extLst>
            </a:blip>
            <a:stretch>
              <a:fillRect/>
            </a:stretch>
          </a:blipFill>
        </p:spPr>
        <p:txBody>
          <a:bodyPr wrap="square" lIns="0" tIns="0" rIns="0" bIns="0" rtlCol="0"/>
          <a:lstStyle/>
          <a:p>
            <a:endParaRPr sz="2393"/>
          </a:p>
        </p:txBody>
      </p:sp>
    </p:spTree>
    <p:extLst>
      <p:ext uri="{BB962C8B-B14F-4D97-AF65-F5344CB8AC3E}">
        <p14:creationId xmlns:p14="http://schemas.microsoft.com/office/powerpoint/2010/main" val="32557309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796F9667-94A4-594D-BC89-860A54D00B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48" y="6094165"/>
            <a:ext cx="9254447" cy="900302"/>
          </a:xfrm>
          <a:prstGeom prst="rect">
            <a:avLst/>
          </a:prstGeom>
        </p:spPr>
      </p:pic>
      <p:pic>
        <p:nvPicPr>
          <p:cNvPr id="13" name="Grafik 12">
            <a:extLst>
              <a:ext uri="{FF2B5EF4-FFF2-40B4-BE49-F238E27FC236}">
                <a16:creationId xmlns:a16="http://schemas.microsoft.com/office/drawing/2014/main" id="{5B029E59-DE18-4DD2-BE14-35F1A79E76C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66" y="6094165"/>
            <a:ext cx="1641764" cy="900302"/>
          </a:xfrm>
          <a:prstGeom prst="rect">
            <a:avLst/>
          </a:prstGeom>
        </p:spPr>
      </p:pic>
      <p:pic>
        <p:nvPicPr>
          <p:cNvPr id="10" name="Grafik 9">
            <a:extLst>
              <a:ext uri="{FF2B5EF4-FFF2-40B4-BE49-F238E27FC236}">
                <a16:creationId xmlns:a16="http://schemas.microsoft.com/office/drawing/2014/main" id="{951B8C7F-CA19-7048-9224-70B44F39CEA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616501" y="6269020"/>
            <a:ext cx="2145120" cy="575738"/>
          </a:xfrm>
          <a:prstGeom prst="rect">
            <a:avLst/>
          </a:prstGeom>
        </p:spPr>
      </p:pic>
      <p:sp>
        <p:nvSpPr>
          <p:cNvPr id="2" name="Rechteck 1">
            <a:extLst>
              <a:ext uri="{FF2B5EF4-FFF2-40B4-BE49-F238E27FC236}">
                <a16:creationId xmlns:a16="http://schemas.microsoft.com/office/drawing/2014/main" id="{E44BBD58-29BD-C54C-9BF2-1126E671C63B}"/>
              </a:ext>
            </a:extLst>
          </p:cNvPr>
          <p:cNvSpPr/>
          <p:nvPr userDrawn="1"/>
        </p:nvSpPr>
        <p:spPr>
          <a:xfrm>
            <a:off x="1597202" y="6261236"/>
            <a:ext cx="2019299" cy="575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393"/>
          </a:p>
        </p:txBody>
      </p:sp>
      <p:sp>
        <p:nvSpPr>
          <p:cNvPr id="3" name="Rechteck 2">
            <a:extLst>
              <a:ext uri="{FF2B5EF4-FFF2-40B4-BE49-F238E27FC236}">
                <a16:creationId xmlns:a16="http://schemas.microsoft.com/office/drawing/2014/main" id="{32EF077D-1F7A-FC48-96D6-B3D2C99606BE}"/>
              </a:ext>
            </a:extLst>
          </p:cNvPr>
          <p:cNvSpPr/>
          <p:nvPr userDrawn="1"/>
        </p:nvSpPr>
        <p:spPr>
          <a:xfrm>
            <a:off x="5752630" y="6178568"/>
            <a:ext cx="1410170" cy="798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393"/>
          </a:p>
        </p:txBody>
      </p:sp>
      <p:sp>
        <p:nvSpPr>
          <p:cNvPr id="4" name="Rechteck 3">
            <a:extLst>
              <a:ext uri="{FF2B5EF4-FFF2-40B4-BE49-F238E27FC236}">
                <a16:creationId xmlns:a16="http://schemas.microsoft.com/office/drawing/2014/main" id="{BF38412B-8FF5-2F46-8C1B-12C2FDCE3822}"/>
              </a:ext>
            </a:extLst>
          </p:cNvPr>
          <p:cNvSpPr/>
          <p:nvPr userDrawn="1"/>
        </p:nvSpPr>
        <p:spPr>
          <a:xfrm>
            <a:off x="3429001" y="6899127"/>
            <a:ext cx="2777369" cy="1657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393"/>
          </a:p>
        </p:txBody>
      </p:sp>
      <p:sp>
        <p:nvSpPr>
          <p:cNvPr id="20" name="Rechteck 19">
            <a:extLst>
              <a:ext uri="{FF2B5EF4-FFF2-40B4-BE49-F238E27FC236}">
                <a16:creationId xmlns:a16="http://schemas.microsoft.com/office/drawing/2014/main" id="{FF736AD7-02E3-F740-A752-F6C9E78B1E28}"/>
              </a:ext>
            </a:extLst>
          </p:cNvPr>
          <p:cNvSpPr/>
          <p:nvPr userDrawn="1"/>
        </p:nvSpPr>
        <p:spPr>
          <a:xfrm>
            <a:off x="3619500" y="6190431"/>
            <a:ext cx="2777369" cy="157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393"/>
          </a:p>
        </p:txBody>
      </p:sp>
      <p:sp>
        <p:nvSpPr>
          <p:cNvPr id="8" name="object 14">
            <a:extLst>
              <a:ext uri="{FF2B5EF4-FFF2-40B4-BE49-F238E27FC236}">
                <a16:creationId xmlns:a16="http://schemas.microsoft.com/office/drawing/2014/main" id="{E155F025-7681-44EB-BE6A-61376D476F01}"/>
              </a:ext>
            </a:extLst>
          </p:cNvPr>
          <p:cNvSpPr/>
          <p:nvPr userDrawn="1"/>
        </p:nvSpPr>
        <p:spPr>
          <a:xfrm>
            <a:off x="0" y="6203074"/>
            <a:ext cx="9144000" cy="0"/>
          </a:xfrm>
          <a:custGeom>
            <a:avLst/>
            <a:gdLst/>
            <a:ahLst/>
            <a:cxnLst/>
            <a:rect l="l" t="t" r="r" b="b"/>
            <a:pathLst>
              <a:path w="9144000">
                <a:moveTo>
                  <a:pt x="0" y="0"/>
                </a:moveTo>
                <a:lnTo>
                  <a:pt x="9144000" y="0"/>
                </a:lnTo>
              </a:path>
            </a:pathLst>
          </a:custGeom>
          <a:ln w="26403">
            <a:solidFill>
              <a:srgbClr val="131413"/>
            </a:solidFill>
          </a:ln>
        </p:spPr>
        <p:txBody>
          <a:bodyPr wrap="square" lIns="0" tIns="0" rIns="0" bIns="0" rtlCol="0"/>
          <a:lstStyle/>
          <a:p>
            <a:endParaRPr sz="2393"/>
          </a:p>
        </p:txBody>
      </p:sp>
      <p:pic>
        <p:nvPicPr>
          <p:cNvPr id="14" name="Grafik 13">
            <a:extLst>
              <a:ext uri="{FF2B5EF4-FFF2-40B4-BE49-F238E27FC236}">
                <a16:creationId xmlns:a16="http://schemas.microsoft.com/office/drawing/2014/main" id="{3DE24851-0497-A441-B6C7-C48A591D32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619085" y="6280657"/>
            <a:ext cx="2145120" cy="575738"/>
          </a:xfrm>
          <a:prstGeom prst="rect">
            <a:avLst/>
          </a:prstGeom>
        </p:spPr>
      </p:pic>
    </p:spTree>
    <p:extLst>
      <p:ext uri="{BB962C8B-B14F-4D97-AF65-F5344CB8AC3E}">
        <p14:creationId xmlns:p14="http://schemas.microsoft.com/office/powerpoint/2010/main" val="7838284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277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6BFF4E79-8A19-A64A-A5B3-E190B7398F8A}"/>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a:extLst>
              <a:ext uri="{FF2B5EF4-FFF2-40B4-BE49-F238E27FC236}">
                <a16:creationId xmlns:a16="http://schemas.microsoft.com/office/drawing/2014/main" id="{28A02881-D740-C545-BC61-85F59D6CBF94}"/>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6" name="Picture 10" descr="http://www.loq.de/pics/figur/kontakt.gif">
            <a:extLst>
              <a:ext uri="{FF2B5EF4-FFF2-40B4-BE49-F238E27FC236}">
                <a16:creationId xmlns:a16="http://schemas.microsoft.com/office/drawing/2014/main" id="{75C2953F-2FC7-1046-BD4D-70194F454D98}"/>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11">
            <a:extLst>
              <a:ext uri="{FF2B5EF4-FFF2-40B4-BE49-F238E27FC236}">
                <a16:creationId xmlns:a16="http://schemas.microsoft.com/office/drawing/2014/main" id="{95C0FF5D-8901-9D45-88B7-2A552D496CA8}"/>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50565" name="Object 11">
                        <a:extLst>
                          <a:ext uri="{FF2B5EF4-FFF2-40B4-BE49-F238E27FC236}">
                            <a16:creationId xmlns:a16="http://schemas.microsoft.com/office/drawing/2014/main" id="{BD3B0B43-D308-E34E-8D6B-1D2C30802FF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Line 12">
            <a:extLst>
              <a:ext uri="{FF2B5EF4-FFF2-40B4-BE49-F238E27FC236}">
                <a16:creationId xmlns:a16="http://schemas.microsoft.com/office/drawing/2014/main" id="{9EAD635D-B813-F245-ADB0-3BC799D3EDCF}"/>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Titel 1"/>
          <p:cNvSpPr>
            <a:spLocks noGrp="1"/>
          </p:cNvSpPr>
          <p:nvPr>
            <p:ph type="ctrTitle"/>
          </p:nvPr>
        </p:nvSpPr>
        <p:spPr>
          <a:xfrm>
            <a:off x="685800" y="2130425"/>
            <a:ext cx="7772400" cy="1470025"/>
          </a:xfrm>
          <a:prstGeom prst="rect">
            <a:avLst/>
          </a:prstGeo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a:t>Formatvorlage des Untertitelmasters durch Klicken bearbeiten</a:t>
            </a:r>
          </a:p>
        </p:txBody>
      </p:sp>
      <p:sp>
        <p:nvSpPr>
          <p:cNvPr id="9" name="Rectangle 4">
            <a:extLst>
              <a:ext uri="{FF2B5EF4-FFF2-40B4-BE49-F238E27FC236}">
                <a16:creationId xmlns:a16="http://schemas.microsoft.com/office/drawing/2014/main" id="{C0EFAC25-90FF-8E40-90C1-DFE349D34376}"/>
              </a:ext>
            </a:extLst>
          </p:cNvPr>
          <p:cNvSpPr>
            <a:spLocks noGrp="1" noChangeArrowheads="1"/>
          </p:cNvSpPr>
          <p:nvPr>
            <p:ph type="dt" sz="half" idx="10"/>
          </p:nvPr>
        </p:nvSpPr>
        <p:spPr/>
        <p:txBody>
          <a:bodyPr/>
          <a:lstStyle>
            <a:lvl1pPr>
              <a:defRPr b="1"/>
            </a:lvl1pPr>
          </a:lstStyle>
          <a:p>
            <a:pPr>
              <a:defRPr/>
            </a:pPr>
            <a:endParaRPr lang="de-DE"/>
          </a:p>
        </p:txBody>
      </p:sp>
      <p:sp>
        <p:nvSpPr>
          <p:cNvPr id="10" name="Rectangle 5">
            <a:extLst>
              <a:ext uri="{FF2B5EF4-FFF2-40B4-BE49-F238E27FC236}">
                <a16:creationId xmlns:a16="http://schemas.microsoft.com/office/drawing/2014/main" id="{63A3CC30-4941-6C49-80A3-9FEC447297FB}"/>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18086752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itel und Inhalt">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7352E2D9-3943-C941-906F-1C372F1A1333}"/>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a:extLst>
              <a:ext uri="{FF2B5EF4-FFF2-40B4-BE49-F238E27FC236}">
                <a16:creationId xmlns:a16="http://schemas.microsoft.com/office/drawing/2014/main" id="{F3E160F6-8EAC-B249-9EB1-DC900D9C14BD}"/>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6" name="Picture 10" descr="http://www.loq.de/pics/figur/kontakt.gif">
            <a:extLst>
              <a:ext uri="{FF2B5EF4-FFF2-40B4-BE49-F238E27FC236}">
                <a16:creationId xmlns:a16="http://schemas.microsoft.com/office/drawing/2014/main" id="{0BC0D35C-BF57-4848-BDFB-6393892602FF}"/>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11">
            <a:extLst>
              <a:ext uri="{FF2B5EF4-FFF2-40B4-BE49-F238E27FC236}">
                <a16:creationId xmlns:a16="http://schemas.microsoft.com/office/drawing/2014/main" id="{DCD0E81A-3769-254E-B175-473563DBFBA6}"/>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51589" name="Object 11">
                        <a:extLst>
                          <a:ext uri="{FF2B5EF4-FFF2-40B4-BE49-F238E27FC236}">
                            <a16:creationId xmlns:a16="http://schemas.microsoft.com/office/drawing/2014/main" id="{FBF62936-FE2E-A042-B1E1-F904355D6C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Line 12">
            <a:extLst>
              <a:ext uri="{FF2B5EF4-FFF2-40B4-BE49-F238E27FC236}">
                <a16:creationId xmlns:a16="http://schemas.microsoft.com/office/drawing/2014/main" id="{C4C22C18-72C0-5741-9DF4-A939D7F45ACA}"/>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9" name="Rectangle 4">
            <a:extLst>
              <a:ext uri="{FF2B5EF4-FFF2-40B4-BE49-F238E27FC236}">
                <a16:creationId xmlns:a16="http://schemas.microsoft.com/office/drawing/2014/main" id="{B301C667-676E-534D-B8D9-7D247D606F9D}"/>
              </a:ext>
            </a:extLst>
          </p:cNvPr>
          <p:cNvSpPr>
            <a:spLocks noGrp="1" noChangeArrowheads="1"/>
          </p:cNvSpPr>
          <p:nvPr>
            <p:ph type="dt" sz="half" idx="10"/>
          </p:nvPr>
        </p:nvSpPr>
        <p:spPr/>
        <p:txBody>
          <a:bodyPr/>
          <a:lstStyle>
            <a:lvl1pPr>
              <a:defRPr b="1"/>
            </a:lvl1pPr>
          </a:lstStyle>
          <a:p>
            <a:pPr>
              <a:defRPr/>
            </a:pPr>
            <a:endParaRPr lang="de-DE"/>
          </a:p>
        </p:txBody>
      </p:sp>
      <p:sp>
        <p:nvSpPr>
          <p:cNvPr id="10" name="Rectangle 5">
            <a:extLst>
              <a:ext uri="{FF2B5EF4-FFF2-40B4-BE49-F238E27FC236}">
                <a16:creationId xmlns:a16="http://schemas.microsoft.com/office/drawing/2014/main" id="{D8CE0A88-7346-1A4D-A32E-CEF6E77995F6}"/>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28913814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A3492C1C-A93C-B149-812D-CAE9A3A69F97}"/>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a:extLst>
              <a:ext uri="{FF2B5EF4-FFF2-40B4-BE49-F238E27FC236}">
                <a16:creationId xmlns:a16="http://schemas.microsoft.com/office/drawing/2014/main" id="{00C0C9B5-10B9-894C-B168-5FDC67561997}"/>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6" name="Picture 10" descr="http://www.loq.de/pics/figur/kontakt.gif">
            <a:extLst>
              <a:ext uri="{FF2B5EF4-FFF2-40B4-BE49-F238E27FC236}">
                <a16:creationId xmlns:a16="http://schemas.microsoft.com/office/drawing/2014/main" id="{13D89555-020D-9843-9790-6032ADDCDABC}"/>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11">
            <a:extLst>
              <a:ext uri="{FF2B5EF4-FFF2-40B4-BE49-F238E27FC236}">
                <a16:creationId xmlns:a16="http://schemas.microsoft.com/office/drawing/2014/main" id="{B675211A-92D3-7C48-8EA1-A2DFDEE46586}"/>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52613" name="Object 11">
                        <a:extLst>
                          <a:ext uri="{FF2B5EF4-FFF2-40B4-BE49-F238E27FC236}">
                            <a16:creationId xmlns:a16="http://schemas.microsoft.com/office/drawing/2014/main" id="{14673D5C-4CCF-DD4F-B0EB-DFADD9891B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Line 12">
            <a:extLst>
              <a:ext uri="{FF2B5EF4-FFF2-40B4-BE49-F238E27FC236}">
                <a16:creationId xmlns:a16="http://schemas.microsoft.com/office/drawing/2014/main" id="{26C915A9-94F6-8847-833A-116D566854E0}"/>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
        <p:nvSpPr>
          <p:cNvPr id="9" name="Rectangle 4">
            <a:extLst>
              <a:ext uri="{FF2B5EF4-FFF2-40B4-BE49-F238E27FC236}">
                <a16:creationId xmlns:a16="http://schemas.microsoft.com/office/drawing/2014/main" id="{00537F3B-FC6D-6744-B436-16A82DD35E94}"/>
              </a:ext>
            </a:extLst>
          </p:cNvPr>
          <p:cNvSpPr>
            <a:spLocks noGrp="1" noChangeArrowheads="1"/>
          </p:cNvSpPr>
          <p:nvPr>
            <p:ph type="dt" sz="half" idx="10"/>
          </p:nvPr>
        </p:nvSpPr>
        <p:spPr/>
        <p:txBody>
          <a:bodyPr/>
          <a:lstStyle>
            <a:lvl1pPr>
              <a:defRPr b="1"/>
            </a:lvl1pPr>
          </a:lstStyle>
          <a:p>
            <a:pPr>
              <a:defRPr/>
            </a:pPr>
            <a:endParaRPr lang="de-DE"/>
          </a:p>
        </p:txBody>
      </p:sp>
      <p:sp>
        <p:nvSpPr>
          <p:cNvPr id="10" name="Rectangle 5">
            <a:extLst>
              <a:ext uri="{FF2B5EF4-FFF2-40B4-BE49-F238E27FC236}">
                <a16:creationId xmlns:a16="http://schemas.microsoft.com/office/drawing/2014/main" id="{CD4B22EB-0C3E-9E44-A5E2-16729EA9E48E}"/>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36931422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 preserve="1">
  <p:cSld name="Zwei Inhalte">
    <p:spTree>
      <p:nvGrpSpPr>
        <p:cNvPr id="1" name=""/>
        <p:cNvGrpSpPr/>
        <p:nvPr/>
      </p:nvGrpSpPr>
      <p:grpSpPr>
        <a:xfrm>
          <a:off x="0" y="0"/>
          <a:ext cx="0" cy="0"/>
          <a:chOff x="0" y="0"/>
          <a:chExt cx="0" cy="0"/>
        </a:xfrm>
      </p:grpSpPr>
      <p:pic>
        <p:nvPicPr>
          <p:cNvPr id="5" name="Picture 7">
            <a:extLst>
              <a:ext uri="{FF2B5EF4-FFF2-40B4-BE49-F238E27FC236}">
                <a16:creationId xmlns:a16="http://schemas.microsoft.com/office/drawing/2014/main" id="{B4E1E0A9-597B-384B-B4B1-EF84D613A0CE}"/>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9">
            <a:extLst>
              <a:ext uri="{FF2B5EF4-FFF2-40B4-BE49-F238E27FC236}">
                <a16:creationId xmlns:a16="http://schemas.microsoft.com/office/drawing/2014/main" id="{CFC13EA2-BD5F-B645-B35D-0DD31AE806EA}"/>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7" name="Picture 10" descr="http://www.loq.de/pics/figur/kontakt.gif">
            <a:extLst>
              <a:ext uri="{FF2B5EF4-FFF2-40B4-BE49-F238E27FC236}">
                <a16:creationId xmlns:a16="http://schemas.microsoft.com/office/drawing/2014/main" id="{0B79B793-5F6D-434B-9C77-A0640EC773FE}"/>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11">
            <a:extLst>
              <a:ext uri="{FF2B5EF4-FFF2-40B4-BE49-F238E27FC236}">
                <a16:creationId xmlns:a16="http://schemas.microsoft.com/office/drawing/2014/main" id="{682E56F1-101E-8047-810C-7EF6E740F981}"/>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53637" name="Object 11">
                        <a:extLst>
                          <a:ext uri="{FF2B5EF4-FFF2-40B4-BE49-F238E27FC236}">
                            <a16:creationId xmlns:a16="http://schemas.microsoft.com/office/drawing/2014/main" id="{0039BABF-2269-A04A-A315-0CA5ED4B89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Line 12">
            <a:extLst>
              <a:ext uri="{FF2B5EF4-FFF2-40B4-BE49-F238E27FC236}">
                <a16:creationId xmlns:a16="http://schemas.microsoft.com/office/drawing/2014/main" id="{8B757F93-262F-0845-BE7E-0CA95AA55286}"/>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p>
        </p:txBody>
      </p:sp>
      <p:sp>
        <p:nvSpPr>
          <p:cNvPr id="3" name="Inhaltsplatzhalter 2"/>
          <p:cNvSpPr>
            <a:spLocks noGrp="1"/>
          </p:cNvSpPr>
          <p:nvPr>
            <p:ph sz="half" idx="1"/>
          </p:nvPr>
        </p:nvSpPr>
        <p:spPr>
          <a:xfrm>
            <a:off x="457200" y="1524000"/>
            <a:ext cx="40767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86300" y="1524000"/>
            <a:ext cx="40767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10" name="Rectangle 4">
            <a:extLst>
              <a:ext uri="{FF2B5EF4-FFF2-40B4-BE49-F238E27FC236}">
                <a16:creationId xmlns:a16="http://schemas.microsoft.com/office/drawing/2014/main" id="{D06A075C-CB70-1742-8003-3B2FBB90FBD3}"/>
              </a:ext>
            </a:extLst>
          </p:cNvPr>
          <p:cNvSpPr>
            <a:spLocks noGrp="1" noChangeArrowheads="1"/>
          </p:cNvSpPr>
          <p:nvPr>
            <p:ph type="dt" sz="half" idx="10"/>
          </p:nvPr>
        </p:nvSpPr>
        <p:spPr/>
        <p:txBody>
          <a:bodyPr/>
          <a:lstStyle>
            <a:lvl1pPr>
              <a:defRPr b="1"/>
            </a:lvl1pPr>
          </a:lstStyle>
          <a:p>
            <a:pPr>
              <a:defRPr/>
            </a:pPr>
            <a:endParaRPr lang="de-DE"/>
          </a:p>
        </p:txBody>
      </p:sp>
      <p:sp>
        <p:nvSpPr>
          <p:cNvPr id="11" name="Rectangle 5">
            <a:extLst>
              <a:ext uri="{FF2B5EF4-FFF2-40B4-BE49-F238E27FC236}">
                <a16:creationId xmlns:a16="http://schemas.microsoft.com/office/drawing/2014/main" id="{86140FF9-FF67-704B-ABE2-9E74F8713AE4}"/>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27464432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TxTwoObj" preserve="1">
  <p:cSld name="Vergleich">
    <p:spTree>
      <p:nvGrpSpPr>
        <p:cNvPr id="1" name=""/>
        <p:cNvGrpSpPr/>
        <p:nvPr/>
      </p:nvGrpSpPr>
      <p:grpSpPr>
        <a:xfrm>
          <a:off x="0" y="0"/>
          <a:ext cx="0" cy="0"/>
          <a:chOff x="0" y="0"/>
          <a:chExt cx="0" cy="0"/>
        </a:xfrm>
      </p:grpSpPr>
      <p:pic>
        <p:nvPicPr>
          <p:cNvPr id="7" name="Picture 7">
            <a:extLst>
              <a:ext uri="{FF2B5EF4-FFF2-40B4-BE49-F238E27FC236}">
                <a16:creationId xmlns:a16="http://schemas.microsoft.com/office/drawing/2014/main" id="{EBF3CBB5-F414-8243-82BD-352C45253D97}"/>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9">
            <a:extLst>
              <a:ext uri="{FF2B5EF4-FFF2-40B4-BE49-F238E27FC236}">
                <a16:creationId xmlns:a16="http://schemas.microsoft.com/office/drawing/2014/main" id="{8B3A0536-00EC-BA49-A4AA-324D3899016F}"/>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9" name="Picture 10" descr="http://www.loq.de/pics/figur/kontakt.gif">
            <a:extLst>
              <a:ext uri="{FF2B5EF4-FFF2-40B4-BE49-F238E27FC236}">
                <a16:creationId xmlns:a16="http://schemas.microsoft.com/office/drawing/2014/main" id="{39FD658D-DC1F-7E4D-83CE-C2B52C9FAA22}"/>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11">
            <a:extLst>
              <a:ext uri="{FF2B5EF4-FFF2-40B4-BE49-F238E27FC236}">
                <a16:creationId xmlns:a16="http://schemas.microsoft.com/office/drawing/2014/main" id="{E507EE82-F8A4-A44F-8EA2-30F175EEFF7E}"/>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54661" name="Object 11">
                        <a:extLst>
                          <a:ext uri="{FF2B5EF4-FFF2-40B4-BE49-F238E27FC236}">
                            <a16:creationId xmlns:a16="http://schemas.microsoft.com/office/drawing/2014/main" id="{64B4DDA9-6F5A-194A-8FB2-8B37CC9019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Line 12">
            <a:extLst>
              <a:ext uri="{FF2B5EF4-FFF2-40B4-BE49-F238E27FC236}">
                <a16:creationId xmlns:a16="http://schemas.microsoft.com/office/drawing/2014/main" id="{706E26AA-B021-F941-AEEF-C8E593EEB5DD}"/>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12" name="Rectangle 4">
            <a:extLst>
              <a:ext uri="{FF2B5EF4-FFF2-40B4-BE49-F238E27FC236}">
                <a16:creationId xmlns:a16="http://schemas.microsoft.com/office/drawing/2014/main" id="{68483C66-D7A2-4846-9F8B-DBA062C057B0}"/>
              </a:ext>
            </a:extLst>
          </p:cNvPr>
          <p:cNvSpPr>
            <a:spLocks noGrp="1" noChangeArrowheads="1"/>
          </p:cNvSpPr>
          <p:nvPr>
            <p:ph type="dt" sz="half" idx="10"/>
          </p:nvPr>
        </p:nvSpPr>
        <p:spPr/>
        <p:txBody>
          <a:bodyPr/>
          <a:lstStyle>
            <a:lvl1pPr>
              <a:defRPr b="1"/>
            </a:lvl1pPr>
          </a:lstStyle>
          <a:p>
            <a:pPr>
              <a:defRPr/>
            </a:pPr>
            <a:endParaRPr lang="de-DE"/>
          </a:p>
        </p:txBody>
      </p:sp>
      <p:sp>
        <p:nvSpPr>
          <p:cNvPr id="13" name="Rectangle 5">
            <a:extLst>
              <a:ext uri="{FF2B5EF4-FFF2-40B4-BE49-F238E27FC236}">
                <a16:creationId xmlns:a16="http://schemas.microsoft.com/office/drawing/2014/main" id="{FC305792-F7AD-1645-9FD3-72E6374D1ACD}"/>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39714550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Nur Titel">
    <p:spTree>
      <p:nvGrpSpPr>
        <p:cNvPr id="1" name=""/>
        <p:cNvGrpSpPr/>
        <p:nvPr/>
      </p:nvGrpSpPr>
      <p:grpSpPr>
        <a:xfrm>
          <a:off x="0" y="0"/>
          <a:ext cx="0" cy="0"/>
          <a:chOff x="0" y="0"/>
          <a:chExt cx="0" cy="0"/>
        </a:xfrm>
      </p:grpSpPr>
      <p:sp>
        <p:nvSpPr>
          <p:cNvPr id="3" name="Text Box 9">
            <a:extLst>
              <a:ext uri="{FF2B5EF4-FFF2-40B4-BE49-F238E27FC236}">
                <a16:creationId xmlns:a16="http://schemas.microsoft.com/office/drawing/2014/main" id="{42BCCC7E-F8F3-B841-A493-BF11069937BC}"/>
              </a:ext>
            </a:extLst>
          </p:cNvPr>
          <p:cNvSpPr txBox="1">
            <a:spLocks noChangeArrowheads="1"/>
          </p:cNvSpPr>
          <p:nvPr userDrawn="1"/>
        </p:nvSpPr>
        <p:spPr bwMode="auto">
          <a:xfrm>
            <a:off x="1733550" y="766763"/>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dirty="0">
                <a:solidFill>
                  <a:srgbClr val="000000"/>
                </a:solidFill>
                <a:latin typeface="Arial" charset="0"/>
              </a:rPr>
              <a:t>Initiative „Leben ohne Qualm“</a:t>
            </a:r>
          </a:p>
        </p:txBody>
      </p:sp>
      <p:pic>
        <p:nvPicPr>
          <p:cNvPr id="4" name="Picture 10" descr="http://www.loq.de/pics/figur/kontakt.gif">
            <a:extLst>
              <a:ext uri="{FF2B5EF4-FFF2-40B4-BE49-F238E27FC236}">
                <a16:creationId xmlns:a16="http://schemas.microsoft.com/office/drawing/2014/main" id="{70A373E9-3719-594C-838B-FA119A68D122}"/>
              </a:ext>
            </a:extLst>
          </p:cNvPr>
          <p:cNvPicPr>
            <a:picLocks noChangeAspect="1" noChangeArrowheads="1"/>
          </p:cNvPicPr>
          <p:nvPr userDrawn="1"/>
        </p:nvPicPr>
        <p:blipFill>
          <a:blip r:embed="rId2" r:link="rId3"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11">
            <a:extLst>
              <a:ext uri="{FF2B5EF4-FFF2-40B4-BE49-F238E27FC236}">
                <a16:creationId xmlns:a16="http://schemas.microsoft.com/office/drawing/2014/main" id="{286DCFAE-7383-9044-8D42-5572C859BC80}"/>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4" imgW="3314700" imgH="4203700" progId="Word.Picture.8">
                  <p:embed/>
                </p:oleObj>
              </mc:Choice>
              <mc:Fallback>
                <p:oleObj name="Bild" r:id="rId4" imgW="3314700" imgH="4203700" progId="Word.Picture.8">
                  <p:embed/>
                  <p:pic>
                    <p:nvPicPr>
                      <p:cNvPr id="455684" name="Object 11">
                        <a:extLst>
                          <a:ext uri="{FF2B5EF4-FFF2-40B4-BE49-F238E27FC236}">
                            <a16:creationId xmlns:a16="http://schemas.microsoft.com/office/drawing/2014/main" id="{AC097D0E-C4E7-454D-B81E-FF563B2D23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Line 12">
            <a:extLst>
              <a:ext uri="{FF2B5EF4-FFF2-40B4-BE49-F238E27FC236}">
                <a16:creationId xmlns:a16="http://schemas.microsoft.com/office/drawing/2014/main" id="{F0C1E8DF-3B06-874A-973C-B95ECB90CEC3}"/>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pic>
        <p:nvPicPr>
          <p:cNvPr id="7" name="Grafik 13" descr="Ein Bild, das Zeichnung, Personen, Schild enthält.&#10;&#10;Automatisch generierte Beschreibung">
            <a:extLst>
              <a:ext uri="{FF2B5EF4-FFF2-40B4-BE49-F238E27FC236}">
                <a16:creationId xmlns:a16="http://schemas.microsoft.com/office/drawing/2014/main" id="{B982036D-0679-BA4F-8886-BBBFB472486A}"/>
              </a:ext>
            </a:extLst>
          </p:cNvPr>
          <p:cNvPicPr>
            <a:picLocks noChangeAspect="1" noChangeArrowheads="1"/>
          </p:cNvPicPr>
          <p:nvPr userDrawn="1"/>
        </p:nvPicPr>
        <p:blipFill>
          <a:blip r:embed="rId6" cstate="email">
            <a:extLst>
              <a:ext uri="{28A0092B-C50C-407E-A947-70E740481C1C}">
                <a14:useLocalDpi xmlns:a14="http://schemas.microsoft.com/office/drawing/2010/main" val="0"/>
              </a:ext>
            </a:extLst>
          </a:blip>
          <a:srcRect/>
          <a:stretch>
            <a:fillRect/>
          </a:stretch>
        </p:blipFill>
        <p:spPr bwMode="auto">
          <a:xfrm>
            <a:off x="469900" y="341313"/>
            <a:ext cx="1263650"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57200" y="274638"/>
            <a:ext cx="8229600" cy="1143000"/>
          </a:xfrm>
          <a:prstGeom prst="rect">
            <a:avLst/>
          </a:prstGeom>
        </p:spPr>
        <p:txBody>
          <a:bodyPr/>
          <a:lstStyle/>
          <a:p>
            <a:r>
              <a:rPr lang="de-DE"/>
              <a:t>Mastertitelformat bearbeiten</a:t>
            </a:r>
            <a:endParaRPr lang="de-DE" dirty="0"/>
          </a:p>
        </p:txBody>
      </p:sp>
      <p:sp>
        <p:nvSpPr>
          <p:cNvPr id="8" name="Rectangle 4">
            <a:extLst>
              <a:ext uri="{FF2B5EF4-FFF2-40B4-BE49-F238E27FC236}">
                <a16:creationId xmlns:a16="http://schemas.microsoft.com/office/drawing/2014/main" id="{0E8D6309-9CD9-2F4F-867D-F524AEDE36F7}"/>
              </a:ext>
            </a:extLst>
          </p:cNvPr>
          <p:cNvSpPr>
            <a:spLocks noGrp="1" noChangeArrowheads="1"/>
          </p:cNvSpPr>
          <p:nvPr>
            <p:ph type="dt" sz="half" idx="10"/>
          </p:nvPr>
        </p:nvSpPr>
        <p:spPr/>
        <p:txBody>
          <a:bodyPr/>
          <a:lstStyle>
            <a:lvl1pPr>
              <a:defRPr b="1"/>
            </a:lvl1pPr>
          </a:lstStyle>
          <a:p>
            <a:pPr>
              <a:defRPr/>
            </a:pPr>
            <a:endParaRPr lang="de-DE"/>
          </a:p>
        </p:txBody>
      </p:sp>
      <p:sp>
        <p:nvSpPr>
          <p:cNvPr id="9" name="Rectangle 5">
            <a:extLst>
              <a:ext uri="{FF2B5EF4-FFF2-40B4-BE49-F238E27FC236}">
                <a16:creationId xmlns:a16="http://schemas.microsoft.com/office/drawing/2014/main" id="{003E1C64-5E2C-D746-AAA2-473B340C1801}"/>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22072641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Leer">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8C79E52E-EB0B-6244-89A8-BC9C28D5DB49}"/>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9">
            <a:extLst>
              <a:ext uri="{FF2B5EF4-FFF2-40B4-BE49-F238E27FC236}">
                <a16:creationId xmlns:a16="http://schemas.microsoft.com/office/drawing/2014/main" id="{49B6AC85-926F-E141-85CF-DF399ABFC5D4}"/>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4" name="Picture 10" descr="http://www.loq.de/pics/figur/kontakt.gif">
            <a:extLst>
              <a:ext uri="{FF2B5EF4-FFF2-40B4-BE49-F238E27FC236}">
                <a16:creationId xmlns:a16="http://schemas.microsoft.com/office/drawing/2014/main" id="{4EDDC8C1-AE43-C847-B36D-3D05E452A0CE}"/>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11">
            <a:extLst>
              <a:ext uri="{FF2B5EF4-FFF2-40B4-BE49-F238E27FC236}">
                <a16:creationId xmlns:a16="http://schemas.microsoft.com/office/drawing/2014/main" id="{2424E14E-5C19-0747-8A26-E7640095169A}"/>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56709" name="Object 11">
                        <a:extLst>
                          <a:ext uri="{FF2B5EF4-FFF2-40B4-BE49-F238E27FC236}">
                            <a16:creationId xmlns:a16="http://schemas.microsoft.com/office/drawing/2014/main" id="{AA41B15D-E54C-AC4A-AC5C-FC07BEC5F63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Line 12">
            <a:extLst>
              <a:ext uri="{FF2B5EF4-FFF2-40B4-BE49-F238E27FC236}">
                <a16:creationId xmlns:a16="http://schemas.microsoft.com/office/drawing/2014/main" id="{AF92CE80-EB3E-DA48-A7A5-1F4CF69DF28B}"/>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Tree>
    <p:extLst>
      <p:ext uri="{BB962C8B-B14F-4D97-AF65-F5344CB8AC3E}">
        <p14:creationId xmlns:p14="http://schemas.microsoft.com/office/powerpoint/2010/main" val="24504907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spTree>
      <p:nvGrpSpPr>
        <p:cNvPr id="1" name=""/>
        <p:cNvGrpSpPr/>
        <p:nvPr/>
      </p:nvGrpSpPr>
      <p:grpSpPr>
        <a:xfrm>
          <a:off x="0" y="0"/>
          <a:ext cx="0" cy="0"/>
          <a:chOff x="0" y="0"/>
          <a:chExt cx="0" cy="0"/>
        </a:xfrm>
      </p:grpSpPr>
      <p:pic>
        <p:nvPicPr>
          <p:cNvPr id="5" name="Picture 7">
            <a:extLst>
              <a:ext uri="{FF2B5EF4-FFF2-40B4-BE49-F238E27FC236}">
                <a16:creationId xmlns:a16="http://schemas.microsoft.com/office/drawing/2014/main" id="{D033E120-0168-5143-96C2-E85207ACACEE}"/>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9">
            <a:extLst>
              <a:ext uri="{FF2B5EF4-FFF2-40B4-BE49-F238E27FC236}">
                <a16:creationId xmlns:a16="http://schemas.microsoft.com/office/drawing/2014/main" id="{C81D1130-331F-D343-BA85-B6B95FC3D8F3}"/>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7" name="Picture 10" descr="http://www.loq.de/pics/figur/kontakt.gif">
            <a:extLst>
              <a:ext uri="{FF2B5EF4-FFF2-40B4-BE49-F238E27FC236}">
                <a16:creationId xmlns:a16="http://schemas.microsoft.com/office/drawing/2014/main" id="{8BEEE4FE-F94B-1844-A2BE-219FCF256920}"/>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11">
            <a:extLst>
              <a:ext uri="{FF2B5EF4-FFF2-40B4-BE49-F238E27FC236}">
                <a16:creationId xmlns:a16="http://schemas.microsoft.com/office/drawing/2014/main" id="{7C8F6CAF-89F4-8348-A636-DB848E233F12}"/>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57733" name="Object 11">
                        <a:extLst>
                          <a:ext uri="{FF2B5EF4-FFF2-40B4-BE49-F238E27FC236}">
                            <a16:creationId xmlns:a16="http://schemas.microsoft.com/office/drawing/2014/main" id="{E2F699EA-4DB5-FF44-83CD-CABACA354F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Line 12">
            <a:extLst>
              <a:ext uri="{FF2B5EF4-FFF2-40B4-BE49-F238E27FC236}">
                <a16:creationId xmlns:a16="http://schemas.microsoft.com/office/drawing/2014/main" id="{25A011AE-E31F-5745-BBF9-7F9D464D400D}"/>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10" name="Rectangle 4">
            <a:extLst>
              <a:ext uri="{FF2B5EF4-FFF2-40B4-BE49-F238E27FC236}">
                <a16:creationId xmlns:a16="http://schemas.microsoft.com/office/drawing/2014/main" id="{720125C2-B9A8-7C40-86AB-05A9318249F8}"/>
              </a:ext>
            </a:extLst>
          </p:cNvPr>
          <p:cNvSpPr>
            <a:spLocks noGrp="1" noChangeArrowheads="1"/>
          </p:cNvSpPr>
          <p:nvPr>
            <p:ph type="dt" sz="half" idx="10"/>
          </p:nvPr>
        </p:nvSpPr>
        <p:spPr/>
        <p:txBody>
          <a:bodyPr/>
          <a:lstStyle>
            <a:lvl1pPr>
              <a:defRPr b="1"/>
            </a:lvl1pPr>
          </a:lstStyle>
          <a:p>
            <a:pPr>
              <a:defRPr/>
            </a:pPr>
            <a:endParaRPr lang="de-DE"/>
          </a:p>
        </p:txBody>
      </p:sp>
      <p:sp>
        <p:nvSpPr>
          <p:cNvPr id="11" name="Rectangle 5">
            <a:extLst>
              <a:ext uri="{FF2B5EF4-FFF2-40B4-BE49-F238E27FC236}">
                <a16:creationId xmlns:a16="http://schemas.microsoft.com/office/drawing/2014/main" id="{5F3E893E-84B1-6E4C-886E-3BB1A03D7C57}"/>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1849198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sp>
        <p:nvSpPr>
          <p:cNvPr id="8" name="object 14">
            <a:extLst>
              <a:ext uri="{FF2B5EF4-FFF2-40B4-BE49-F238E27FC236}">
                <a16:creationId xmlns:a16="http://schemas.microsoft.com/office/drawing/2014/main" id="{E155F025-7681-44EB-BE6A-61376D476F01}"/>
              </a:ext>
            </a:extLst>
          </p:cNvPr>
          <p:cNvSpPr/>
          <p:nvPr userDrawn="1"/>
        </p:nvSpPr>
        <p:spPr>
          <a:xfrm>
            <a:off x="0" y="5915154"/>
            <a:ext cx="9144000" cy="0"/>
          </a:xfrm>
          <a:custGeom>
            <a:avLst/>
            <a:gdLst/>
            <a:ahLst/>
            <a:cxnLst/>
            <a:rect l="l" t="t" r="r" b="b"/>
            <a:pathLst>
              <a:path w="9144000">
                <a:moveTo>
                  <a:pt x="0" y="0"/>
                </a:moveTo>
                <a:lnTo>
                  <a:pt x="9144000" y="0"/>
                </a:lnTo>
              </a:path>
            </a:pathLst>
          </a:custGeom>
          <a:ln w="26403">
            <a:solidFill>
              <a:srgbClr val="131413"/>
            </a:solidFill>
          </a:ln>
        </p:spPr>
        <p:txBody>
          <a:bodyPr wrap="square" lIns="0" tIns="0" rIns="0" bIns="0" rtlCol="0"/>
          <a:lstStyle/>
          <a:p>
            <a:endParaRPr sz="2393"/>
          </a:p>
        </p:txBody>
      </p:sp>
      <p:sp>
        <p:nvSpPr>
          <p:cNvPr id="15" name="object 3">
            <a:extLst>
              <a:ext uri="{FF2B5EF4-FFF2-40B4-BE49-F238E27FC236}">
                <a16:creationId xmlns:a16="http://schemas.microsoft.com/office/drawing/2014/main" id="{D4109327-8ABF-4654-B986-01069B1F32C4}"/>
              </a:ext>
            </a:extLst>
          </p:cNvPr>
          <p:cNvSpPr txBox="1">
            <a:spLocks noGrp="1"/>
          </p:cNvSpPr>
          <p:nvPr>
            <p:ph type="title"/>
          </p:nvPr>
        </p:nvSpPr>
        <p:spPr>
          <a:xfrm>
            <a:off x="554301" y="1136167"/>
            <a:ext cx="2891155" cy="767310"/>
          </a:xfrm>
          <a:prstGeom prst="rect">
            <a:avLst/>
          </a:prstGeom>
        </p:spPr>
        <p:txBody>
          <a:bodyPr vert="horz" wrap="square" lIns="0" tIns="12700" rIns="0" bIns="0" rtlCol="0">
            <a:spAutoFit/>
          </a:bodyPr>
          <a:lstStyle>
            <a:lvl1pPr marL="12664">
              <a:lnSpc>
                <a:spcPts val="2842"/>
              </a:lnSpc>
              <a:spcBef>
                <a:spcPts val="100"/>
              </a:spcBef>
              <a:defRPr/>
            </a:lvl1pPr>
          </a:lstStyle>
          <a:p>
            <a:pPr marL="12700">
              <a:lnSpc>
                <a:spcPts val="2850"/>
              </a:lnSpc>
              <a:spcBef>
                <a:spcPts val="100"/>
              </a:spcBef>
            </a:pPr>
            <a:r>
              <a:rPr sz="2493" dirty="0"/>
              <a:t>Headline,</a:t>
            </a:r>
          </a:p>
          <a:p>
            <a:pPr marL="12700">
              <a:lnSpc>
                <a:spcPts val="2850"/>
              </a:lnSpc>
            </a:pPr>
            <a:r>
              <a:rPr sz="2493" b="0" spc="-10" dirty="0">
                <a:latin typeface="Aller Light"/>
                <a:cs typeface="Aller Light"/>
              </a:rPr>
              <a:t>gern </a:t>
            </a:r>
            <a:r>
              <a:rPr sz="2493" b="0" dirty="0">
                <a:latin typeface="Aller Light"/>
                <a:cs typeface="Aller Light"/>
              </a:rPr>
              <a:t>auch</a:t>
            </a:r>
            <a:r>
              <a:rPr sz="2493" b="0" spc="-65" dirty="0">
                <a:latin typeface="Aller Light"/>
                <a:cs typeface="Aller Light"/>
              </a:rPr>
              <a:t> </a:t>
            </a:r>
            <a:r>
              <a:rPr sz="2493" b="0" spc="-10" dirty="0">
                <a:latin typeface="Aller Light"/>
                <a:cs typeface="Aller Light"/>
              </a:rPr>
              <a:t>zweizeilig</a:t>
            </a:r>
            <a:endParaRPr sz="2493" dirty="0">
              <a:latin typeface="Aller Light"/>
              <a:cs typeface="Aller Light"/>
            </a:endParaRPr>
          </a:p>
        </p:txBody>
      </p:sp>
      <p:pic>
        <p:nvPicPr>
          <p:cNvPr id="2" name="Grafik 1">
            <a:extLst>
              <a:ext uri="{FF2B5EF4-FFF2-40B4-BE49-F238E27FC236}">
                <a16:creationId xmlns:a16="http://schemas.microsoft.com/office/drawing/2014/main" id="{2D267DB0-FF35-55C2-8FAE-3301812F67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520" y="6093296"/>
            <a:ext cx="7126842" cy="560881"/>
          </a:xfrm>
          <a:prstGeom prst="rect">
            <a:avLst/>
          </a:prstGeom>
        </p:spPr>
      </p:pic>
      <p:pic>
        <p:nvPicPr>
          <p:cNvPr id="3" name="Grafik 2">
            <a:extLst>
              <a:ext uri="{FF2B5EF4-FFF2-40B4-BE49-F238E27FC236}">
                <a16:creationId xmlns:a16="http://schemas.microsoft.com/office/drawing/2014/main" id="{4E68344D-20B6-3292-F1D3-45FBC363BE0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11168" y="5995751"/>
            <a:ext cx="1005927" cy="195089"/>
          </a:xfrm>
          <a:prstGeom prst="rect">
            <a:avLst/>
          </a:prstGeom>
        </p:spPr>
      </p:pic>
      <p:pic>
        <p:nvPicPr>
          <p:cNvPr id="4" name="Grafik 3">
            <a:extLst>
              <a:ext uri="{FF2B5EF4-FFF2-40B4-BE49-F238E27FC236}">
                <a16:creationId xmlns:a16="http://schemas.microsoft.com/office/drawing/2014/main" id="{EE488DDC-848F-CEFB-DF30-13B7907991A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811168" y="6349351"/>
            <a:ext cx="865707" cy="304826"/>
          </a:xfrm>
          <a:prstGeom prst="rect">
            <a:avLst/>
          </a:prstGeom>
        </p:spPr>
      </p:pic>
      <p:pic>
        <p:nvPicPr>
          <p:cNvPr id="5" name="Grafik 4">
            <a:extLst>
              <a:ext uri="{FF2B5EF4-FFF2-40B4-BE49-F238E27FC236}">
                <a16:creationId xmlns:a16="http://schemas.microsoft.com/office/drawing/2014/main" id="{7406DAFC-A3D7-9622-F90E-6A19F2C28946}"/>
              </a:ext>
            </a:extLst>
          </p:cNvPr>
          <p:cNvPicPr>
            <a:picLocks noChangeAspect="1"/>
          </p:cNvPicPr>
          <p:nvPr userDrawn="1"/>
        </p:nvPicPr>
        <p:blipFill>
          <a:blip r:embed="rId5"/>
          <a:stretch>
            <a:fillRect/>
          </a:stretch>
        </p:blipFill>
        <p:spPr>
          <a:xfrm>
            <a:off x="7591716" y="6215227"/>
            <a:ext cx="6097" cy="438950"/>
          </a:xfrm>
          <a:prstGeom prst="rect">
            <a:avLst/>
          </a:prstGeom>
        </p:spPr>
      </p:pic>
      <p:pic>
        <p:nvPicPr>
          <p:cNvPr id="9" name="Grafik 8">
            <a:extLst>
              <a:ext uri="{FF2B5EF4-FFF2-40B4-BE49-F238E27FC236}">
                <a16:creationId xmlns:a16="http://schemas.microsoft.com/office/drawing/2014/main" id="{EE175F1E-96E2-EFB0-FAE7-039C517F44C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380312" y="274336"/>
            <a:ext cx="1652159" cy="274344"/>
          </a:xfrm>
          <a:prstGeom prst="rect">
            <a:avLst/>
          </a:prstGeom>
        </p:spPr>
      </p:pic>
      <p:pic>
        <p:nvPicPr>
          <p:cNvPr id="6" name="Grafik 5" descr="Ein Bild, das Text, Schrift, Screenshot, Design enthält.&#10;&#10;KI-generierte Inhalte können fehlerhaft sein.">
            <a:extLst>
              <a:ext uri="{FF2B5EF4-FFF2-40B4-BE49-F238E27FC236}">
                <a16:creationId xmlns:a16="http://schemas.microsoft.com/office/drawing/2014/main" id="{897A3BA6-32C8-F154-8D21-64D520C557CD}"/>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102595" y="548680"/>
            <a:ext cx="1714500" cy="911225"/>
          </a:xfrm>
          <a:prstGeom prst="rect">
            <a:avLst/>
          </a:prstGeom>
          <a:noFill/>
          <a:ln>
            <a:noFill/>
          </a:ln>
        </p:spPr>
      </p:pic>
    </p:spTree>
    <p:extLst>
      <p:ext uri="{BB962C8B-B14F-4D97-AF65-F5344CB8AC3E}">
        <p14:creationId xmlns:p14="http://schemas.microsoft.com/office/powerpoint/2010/main" val="7433797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pic>
        <p:nvPicPr>
          <p:cNvPr id="5" name="Picture 7">
            <a:extLst>
              <a:ext uri="{FF2B5EF4-FFF2-40B4-BE49-F238E27FC236}">
                <a16:creationId xmlns:a16="http://schemas.microsoft.com/office/drawing/2014/main" id="{288768B4-657B-124E-9171-3BB40F3D02FF}"/>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9">
            <a:extLst>
              <a:ext uri="{FF2B5EF4-FFF2-40B4-BE49-F238E27FC236}">
                <a16:creationId xmlns:a16="http://schemas.microsoft.com/office/drawing/2014/main" id="{B7D5513E-03FD-944F-8CC3-775DA8311EB3}"/>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7" name="Picture 10" descr="http://www.loq.de/pics/figur/kontakt.gif">
            <a:extLst>
              <a:ext uri="{FF2B5EF4-FFF2-40B4-BE49-F238E27FC236}">
                <a16:creationId xmlns:a16="http://schemas.microsoft.com/office/drawing/2014/main" id="{4CB141AD-50A9-8245-B98C-528A7AC76F61}"/>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11">
            <a:extLst>
              <a:ext uri="{FF2B5EF4-FFF2-40B4-BE49-F238E27FC236}">
                <a16:creationId xmlns:a16="http://schemas.microsoft.com/office/drawing/2014/main" id="{60EDFDE7-8F4A-B74B-93A9-947C427BD6A2}"/>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58757" name="Object 11">
                        <a:extLst>
                          <a:ext uri="{FF2B5EF4-FFF2-40B4-BE49-F238E27FC236}">
                            <a16:creationId xmlns:a16="http://schemas.microsoft.com/office/drawing/2014/main" id="{2D4CEB4E-59FC-6242-8115-67358D88BD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Line 12">
            <a:extLst>
              <a:ext uri="{FF2B5EF4-FFF2-40B4-BE49-F238E27FC236}">
                <a16:creationId xmlns:a16="http://schemas.microsoft.com/office/drawing/2014/main" id="{2D523CAE-C316-7848-A0B8-51BB3F1D9441}"/>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10" name="Rectangle 4">
            <a:extLst>
              <a:ext uri="{FF2B5EF4-FFF2-40B4-BE49-F238E27FC236}">
                <a16:creationId xmlns:a16="http://schemas.microsoft.com/office/drawing/2014/main" id="{9C486349-97C5-F24B-9AF7-C6382FAC7555}"/>
              </a:ext>
            </a:extLst>
          </p:cNvPr>
          <p:cNvSpPr>
            <a:spLocks noGrp="1" noChangeArrowheads="1"/>
          </p:cNvSpPr>
          <p:nvPr>
            <p:ph type="dt" sz="half" idx="10"/>
          </p:nvPr>
        </p:nvSpPr>
        <p:spPr/>
        <p:txBody>
          <a:bodyPr/>
          <a:lstStyle>
            <a:lvl1pPr>
              <a:defRPr b="1"/>
            </a:lvl1pPr>
          </a:lstStyle>
          <a:p>
            <a:pPr>
              <a:defRPr/>
            </a:pPr>
            <a:endParaRPr lang="de-DE"/>
          </a:p>
        </p:txBody>
      </p:sp>
      <p:sp>
        <p:nvSpPr>
          <p:cNvPr id="11" name="Rectangle 5">
            <a:extLst>
              <a:ext uri="{FF2B5EF4-FFF2-40B4-BE49-F238E27FC236}">
                <a16:creationId xmlns:a16="http://schemas.microsoft.com/office/drawing/2014/main" id="{DD131631-9F6D-5645-A5E0-B8B1ABB4F0B1}"/>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28482220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x" preserve="1">
  <p:cSld name="Titel und vertikaler Text">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EFEC72B4-25EE-214D-BFDB-89207CD184A4}"/>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a:extLst>
              <a:ext uri="{FF2B5EF4-FFF2-40B4-BE49-F238E27FC236}">
                <a16:creationId xmlns:a16="http://schemas.microsoft.com/office/drawing/2014/main" id="{500D50EC-61E5-E044-8A8E-08BA9D06DB21}"/>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6" name="Picture 10" descr="http://www.loq.de/pics/figur/kontakt.gif">
            <a:extLst>
              <a:ext uri="{FF2B5EF4-FFF2-40B4-BE49-F238E27FC236}">
                <a16:creationId xmlns:a16="http://schemas.microsoft.com/office/drawing/2014/main" id="{45F96194-F6FC-864E-BFB7-B695E7842E3D}"/>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11">
            <a:extLst>
              <a:ext uri="{FF2B5EF4-FFF2-40B4-BE49-F238E27FC236}">
                <a16:creationId xmlns:a16="http://schemas.microsoft.com/office/drawing/2014/main" id="{AAA85723-18F6-E245-BDA1-FB09455F88F3}"/>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59781" name="Object 11">
                        <a:extLst>
                          <a:ext uri="{FF2B5EF4-FFF2-40B4-BE49-F238E27FC236}">
                            <a16:creationId xmlns:a16="http://schemas.microsoft.com/office/drawing/2014/main" id="{FE88C05F-E717-E04B-94A8-E16BBB84D9C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Line 12">
            <a:extLst>
              <a:ext uri="{FF2B5EF4-FFF2-40B4-BE49-F238E27FC236}">
                <a16:creationId xmlns:a16="http://schemas.microsoft.com/office/drawing/2014/main" id="{BC96914B-222A-B14E-8D45-4D5677F5A5FA}"/>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Titel 1"/>
          <p:cNvSpPr>
            <a:spLocks noGrp="1"/>
          </p:cNvSpPr>
          <p:nvPr>
            <p:ph type="title"/>
          </p:nvPr>
        </p:nvSpPr>
        <p:spPr>
          <a:xfrm>
            <a:off x="457200" y="274638"/>
            <a:ext cx="8229600" cy="1143000"/>
          </a:xfrm>
          <a:prstGeom prst="rect">
            <a:avLst/>
          </a:prstGeom>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9" name="Rectangle 4">
            <a:extLst>
              <a:ext uri="{FF2B5EF4-FFF2-40B4-BE49-F238E27FC236}">
                <a16:creationId xmlns:a16="http://schemas.microsoft.com/office/drawing/2014/main" id="{D2D8FAAE-A1CF-9043-937B-881670F2A01C}"/>
              </a:ext>
            </a:extLst>
          </p:cNvPr>
          <p:cNvSpPr>
            <a:spLocks noGrp="1" noChangeArrowheads="1"/>
          </p:cNvSpPr>
          <p:nvPr>
            <p:ph type="dt" sz="half" idx="10"/>
          </p:nvPr>
        </p:nvSpPr>
        <p:spPr/>
        <p:txBody>
          <a:bodyPr/>
          <a:lstStyle>
            <a:lvl1pPr>
              <a:defRPr b="1"/>
            </a:lvl1pPr>
          </a:lstStyle>
          <a:p>
            <a:pPr>
              <a:defRPr/>
            </a:pPr>
            <a:endParaRPr lang="de-DE"/>
          </a:p>
        </p:txBody>
      </p:sp>
      <p:sp>
        <p:nvSpPr>
          <p:cNvPr id="10" name="Rectangle 5">
            <a:extLst>
              <a:ext uri="{FF2B5EF4-FFF2-40B4-BE49-F238E27FC236}">
                <a16:creationId xmlns:a16="http://schemas.microsoft.com/office/drawing/2014/main" id="{625283AF-4150-AD42-89C8-82E01BFF2EF5}"/>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7565635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39BEF6B6-470A-CF43-8087-E31C04D0310E}"/>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a:extLst>
              <a:ext uri="{FF2B5EF4-FFF2-40B4-BE49-F238E27FC236}">
                <a16:creationId xmlns:a16="http://schemas.microsoft.com/office/drawing/2014/main" id="{F2E09628-1EB7-E747-B5D5-61654062B02A}"/>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6" name="Picture 10" descr="http://www.loq.de/pics/figur/kontakt.gif">
            <a:extLst>
              <a:ext uri="{FF2B5EF4-FFF2-40B4-BE49-F238E27FC236}">
                <a16:creationId xmlns:a16="http://schemas.microsoft.com/office/drawing/2014/main" id="{29C5C612-40A3-0740-95D1-744F4545D377}"/>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11">
            <a:extLst>
              <a:ext uri="{FF2B5EF4-FFF2-40B4-BE49-F238E27FC236}">
                <a16:creationId xmlns:a16="http://schemas.microsoft.com/office/drawing/2014/main" id="{90E40760-4B25-4C41-8A54-B230AD037C8C}"/>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60805" name="Object 11">
                        <a:extLst>
                          <a:ext uri="{FF2B5EF4-FFF2-40B4-BE49-F238E27FC236}">
                            <a16:creationId xmlns:a16="http://schemas.microsoft.com/office/drawing/2014/main" id="{B318DA14-F3B6-6542-AD11-71315F4047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Line 12">
            <a:extLst>
              <a:ext uri="{FF2B5EF4-FFF2-40B4-BE49-F238E27FC236}">
                <a16:creationId xmlns:a16="http://schemas.microsoft.com/office/drawing/2014/main" id="{221DDE41-75C0-7F4B-82B9-63AA9AF2F017}"/>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Vertikaler Titel 1"/>
          <p:cNvSpPr>
            <a:spLocks noGrp="1"/>
          </p:cNvSpPr>
          <p:nvPr>
            <p:ph type="title" orient="vert"/>
          </p:nvPr>
        </p:nvSpPr>
        <p:spPr>
          <a:xfrm>
            <a:off x="6686550" y="274638"/>
            <a:ext cx="2076450" cy="5211762"/>
          </a:xfrm>
          <a:prstGeom prst="rect">
            <a:avLst/>
          </a:prstGeo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457200" y="274638"/>
            <a:ext cx="6076950" cy="5211762"/>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9" name="Rectangle 4">
            <a:extLst>
              <a:ext uri="{FF2B5EF4-FFF2-40B4-BE49-F238E27FC236}">
                <a16:creationId xmlns:a16="http://schemas.microsoft.com/office/drawing/2014/main" id="{71A00496-522D-9541-A27A-ADFCB30B5821}"/>
              </a:ext>
            </a:extLst>
          </p:cNvPr>
          <p:cNvSpPr>
            <a:spLocks noGrp="1" noChangeArrowheads="1"/>
          </p:cNvSpPr>
          <p:nvPr>
            <p:ph type="dt" sz="half" idx="10"/>
          </p:nvPr>
        </p:nvSpPr>
        <p:spPr/>
        <p:txBody>
          <a:bodyPr/>
          <a:lstStyle>
            <a:lvl1pPr>
              <a:defRPr b="1"/>
            </a:lvl1pPr>
          </a:lstStyle>
          <a:p>
            <a:pPr>
              <a:defRPr/>
            </a:pPr>
            <a:endParaRPr lang="de-DE"/>
          </a:p>
        </p:txBody>
      </p:sp>
      <p:sp>
        <p:nvSpPr>
          <p:cNvPr id="10" name="Rectangle 5">
            <a:extLst>
              <a:ext uri="{FF2B5EF4-FFF2-40B4-BE49-F238E27FC236}">
                <a16:creationId xmlns:a16="http://schemas.microsoft.com/office/drawing/2014/main" id="{0E06A7B7-3141-C54A-8851-AF4AA5F0CC9A}"/>
              </a:ext>
            </a:extLst>
          </p:cNvPr>
          <p:cNvSpPr>
            <a:spLocks noGrp="1" noChangeArrowheads="1"/>
          </p:cNvSpPr>
          <p:nvPr>
            <p:ph type="ftr" sz="quarter" idx="11"/>
          </p:nvPr>
        </p:nvSpPr>
        <p:spPr/>
        <p:txBody>
          <a:bodyPr/>
          <a:lstStyle>
            <a:lvl1pPr>
              <a:defRPr b="1"/>
            </a:lvl1pPr>
          </a:lstStyle>
          <a:p>
            <a:pPr>
              <a:defRPr/>
            </a:pPr>
            <a:r>
              <a:rPr lang="de-DE"/>
              <a:t>Name, 15. Jan. 2007</a:t>
            </a:r>
          </a:p>
        </p:txBody>
      </p:sp>
    </p:spTree>
    <p:extLst>
      <p:ext uri="{BB962C8B-B14F-4D97-AF65-F5344CB8AC3E}">
        <p14:creationId xmlns:p14="http://schemas.microsoft.com/office/powerpoint/2010/main" val="3588606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Benutzerdefiniertes Layout">
    <p:spTree>
      <p:nvGrpSpPr>
        <p:cNvPr id="1" name=""/>
        <p:cNvGrpSpPr/>
        <p:nvPr/>
      </p:nvGrpSpPr>
      <p:grpSpPr>
        <a:xfrm>
          <a:off x="0" y="0"/>
          <a:ext cx="0" cy="0"/>
          <a:chOff x="0" y="0"/>
          <a:chExt cx="0" cy="0"/>
        </a:xfrm>
      </p:grpSpPr>
      <p:pic>
        <p:nvPicPr>
          <p:cNvPr id="3" name="Picture 7">
            <a:extLst>
              <a:ext uri="{FF2B5EF4-FFF2-40B4-BE49-F238E27FC236}">
                <a16:creationId xmlns:a16="http://schemas.microsoft.com/office/drawing/2014/main" id="{A07333CF-8D32-3B4C-864A-97F2A8DA7E44}"/>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9">
            <a:extLst>
              <a:ext uri="{FF2B5EF4-FFF2-40B4-BE49-F238E27FC236}">
                <a16:creationId xmlns:a16="http://schemas.microsoft.com/office/drawing/2014/main" id="{9E9702B2-5810-2D48-B962-148A444C89C2}"/>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5" name="Picture 10" descr="http://www.loq.de/pics/figur/kontakt.gif">
            <a:extLst>
              <a:ext uri="{FF2B5EF4-FFF2-40B4-BE49-F238E27FC236}">
                <a16:creationId xmlns:a16="http://schemas.microsoft.com/office/drawing/2014/main" id="{4BFBBE76-37C8-7148-9D99-FB2139969972}"/>
              </a:ext>
            </a:extLst>
          </p:cNvPr>
          <p:cNvPicPr>
            <a:picLocks noChangeAspect="1" noChangeArrowheads="1"/>
          </p:cNvPicPr>
          <p:nvPr userDrawn="1"/>
        </p:nvPicPr>
        <p:blipFill>
          <a:blip r:embed="rId3" r:link="rId4"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11">
            <a:extLst>
              <a:ext uri="{FF2B5EF4-FFF2-40B4-BE49-F238E27FC236}">
                <a16:creationId xmlns:a16="http://schemas.microsoft.com/office/drawing/2014/main" id="{763905BE-8370-4740-82C8-0C30705E5418}"/>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5" imgW="3314700" imgH="4203700" progId="Word.Picture.8">
                  <p:embed/>
                </p:oleObj>
              </mc:Choice>
              <mc:Fallback>
                <p:oleObj name="Bild" r:id="rId5" imgW="3314700" imgH="4203700" progId="Word.Picture.8">
                  <p:embed/>
                  <p:pic>
                    <p:nvPicPr>
                      <p:cNvPr id="461829" name="Object 11">
                        <a:extLst>
                          <a:ext uri="{FF2B5EF4-FFF2-40B4-BE49-F238E27FC236}">
                            <a16:creationId xmlns:a16="http://schemas.microsoft.com/office/drawing/2014/main" id="{01D3762F-0376-1B42-8BC6-A5C346B09F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Line 12">
            <a:extLst>
              <a:ext uri="{FF2B5EF4-FFF2-40B4-BE49-F238E27FC236}">
                <a16:creationId xmlns:a16="http://schemas.microsoft.com/office/drawing/2014/main" id="{D922F1A9-A8D9-764F-A9FD-0E3086E58CC5}"/>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2" name="Titel 1"/>
          <p:cNvSpPr>
            <a:spLocks noGrp="1"/>
          </p:cNvSpPr>
          <p:nvPr>
            <p:ph type="title"/>
          </p:nvPr>
        </p:nvSpPr>
        <p:spPr/>
        <p:txBody>
          <a:bodyPr/>
          <a:lstStyle/>
          <a:p>
            <a:r>
              <a:rPr lang="de-DE"/>
              <a:t>Mastertitelformat bearbeiten</a:t>
            </a:r>
          </a:p>
        </p:txBody>
      </p:sp>
      <p:sp>
        <p:nvSpPr>
          <p:cNvPr id="8" name="Datumsplatzhalter 3">
            <a:extLst>
              <a:ext uri="{FF2B5EF4-FFF2-40B4-BE49-F238E27FC236}">
                <a16:creationId xmlns:a16="http://schemas.microsoft.com/office/drawing/2014/main" id="{678E1F41-915E-BC42-85BB-64B8569F5BC0}"/>
              </a:ext>
            </a:extLst>
          </p:cNvPr>
          <p:cNvSpPr>
            <a:spLocks noGrp="1"/>
          </p:cNvSpPr>
          <p:nvPr>
            <p:ph type="dt" sz="half" idx="10"/>
          </p:nvPr>
        </p:nvSpPr>
        <p:spPr/>
        <p:txBody>
          <a:bodyPr/>
          <a:lstStyle>
            <a:lvl1pPr>
              <a:defRPr/>
            </a:lvl1pPr>
          </a:lstStyle>
          <a:p>
            <a:pPr>
              <a:defRPr/>
            </a:pPr>
            <a:endParaRPr lang="de-DE" altLang="de-DE"/>
          </a:p>
        </p:txBody>
      </p:sp>
      <p:sp>
        <p:nvSpPr>
          <p:cNvPr id="9" name="Fußzeilenplatzhalter 4">
            <a:extLst>
              <a:ext uri="{FF2B5EF4-FFF2-40B4-BE49-F238E27FC236}">
                <a16:creationId xmlns:a16="http://schemas.microsoft.com/office/drawing/2014/main" id="{6A16893A-8837-B946-9A24-4DBAE877C860}"/>
              </a:ext>
            </a:extLst>
          </p:cNvPr>
          <p:cNvSpPr>
            <a:spLocks noGrp="1"/>
          </p:cNvSpPr>
          <p:nvPr>
            <p:ph type="ftr" sz="quarter" idx="11"/>
          </p:nvPr>
        </p:nvSpPr>
        <p:spPr/>
        <p:txBody>
          <a:bodyPr/>
          <a:lstStyle>
            <a:lvl1pPr>
              <a:defRPr/>
            </a:lvl1pPr>
          </a:lstStyle>
          <a:p>
            <a:pPr>
              <a:defRPr/>
            </a:pPr>
            <a:endParaRPr lang="de-DE" altLang="de-DE"/>
          </a:p>
        </p:txBody>
      </p:sp>
      <p:sp>
        <p:nvSpPr>
          <p:cNvPr id="10" name="Foliennummernplatzhalter 5">
            <a:extLst>
              <a:ext uri="{FF2B5EF4-FFF2-40B4-BE49-F238E27FC236}">
                <a16:creationId xmlns:a16="http://schemas.microsoft.com/office/drawing/2014/main" id="{AD211F5D-4E63-9F45-A94A-0F13FADA65F9}"/>
              </a:ext>
            </a:extLst>
          </p:cNvPr>
          <p:cNvSpPr>
            <a:spLocks noGrp="1"/>
          </p:cNvSpPr>
          <p:nvPr>
            <p:ph type="sldNum" sz="quarter" idx="12"/>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pPr>
              <a:defRPr/>
            </a:pPr>
            <a:fld id="{3A669496-19CA-EE4A-AF50-C94D2D2B9A7E}" type="slidenum">
              <a:rPr lang="de-DE" altLang="de-DE"/>
              <a:pPr>
                <a:defRPr/>
              </a:pPr>
              <a:t>‹Nr.›</a:t>
            </a:fld>
            <a:endParaRPr lang="de-DE" altLang="de-DE"/>
          </a:p>
        </p:txBody>
      </p:sp>
    </p:spTree>
    <p:extLst>
      <p:ext uri="{BB962C8B-B14F-4D97-AF65-F5344CB8AC3E}">
        <p14:creationId xmlns:p14="http://schemas.microsoft.com/office/powerpoint/2010/main" val="19111611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143000" y="1122363"/>
            <a:ext cx="6858000" cy="2387600"/>
          </a:xfrm>
        </p:spPr>
        <p:txBody>
          <a:bodyPr anchor="b"/>
          <a:lstStyle>
            <a:lvl1pPr algn="ctr">
              <a:defRPr sz="6000"/>
            </a:lvl1pPr>
          </a:lstStyle>
          <a:p>
            <a:r>
              <a:rPr lang="de-DE"/>
              <a:t>Mastertitelformat bearbeiten</a:t>
            </a:r>
          </a:p>
        </p:txBody>
      </p:sp>
      <p:sp>
        <p:nvSpPr>
          <p:cNvPr id="3" name="Untertitel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D7F069AE-2158-9B42-9B89-C58A43A29589}"/>
              </a:ext>
            </a:extLst>
          </p:cNvPr>
          <p:cNvSpPr>
            <a:spLocks noGrp="1"/>
          </p:cNvSpPr>
          <p:nvPr>
            <p:ph type="dt" sz="half" idx="10"/>
          </p:nvPr>
        </p:nvSpPr>
        <p:spPr/>
        <p:txBody>
          <a:bodyPr/>
          <a:lstStyle>
            <a:lvl1pPr>
              <a:defRPr/>
            </a:lvl1pPr>
          </a:lstStyle>
          <a:p>
            <a:pPr>
              <a:defRPr/>
            </a:pPr>
            <a:fld id="{BDDC3CE1-ECC6-C24E-A8EE-055A5527539A}" type="datetimeFigureOut">
              <a:rPr lang="de-DE" altLang="de-DE"/>
              <a:pPr>
                <a:defRPr/>
              </a:pPr>
              <a:t>03.12.2025</a:t>
            </a:fld>
            <a:endParaRPr lang="de-DE" altLang="de-DE"/>
          </a:p>
        </p:txBody>
      </p:sp>
      <p:sp>
        <p:nvSpPr>
          <p:cNvPr id="5" name="Fußzeilenplatzhalter 4">
            <a:extLst>
              <a:ext uri="{FF2B5EF4-FFF2-40B4-BE49-F238E27FC236}">
                <a16:creationId xmlns:a16="http://schemas.microsoft.com/office/drawing/2014/main" id="{3204DC7A-E598-C24B-BC47-9B96C55A09AB}"/>
              </a:ext>
            </a:extLst>
          </p:cNvPr>
          <p:cNvSpPr>
            <a:spLocks noGrp="1"/>
          </p:cNvSpPr>
          <p:nvPr>
            <p:ph type="ftr" sz="quarter" idx="11"/>
          </p:nvPr>
        </p:nvSpPr>
        <p:spPr/>
        <p:txBody>
          <a:bodyPr/>
          <a:lstStyle>
            <a:lvl1pPr>
              <a:defRPr/>
            </a:lvl1pPr>
          </a:lstStyle>
          <a:p>
            <a:pPr>
              <a:defRPr/>
            </a:pPr>
            <a:endParaRPr lang="de-DE" altLang="de-DE"/>
          </a:p>
        </p:txBody>
      </p:sp>
      <p:sp>
        <p:nvSpPr>
          <p:cNvPr id="6" name="Foliennummernplatzhalter 5">
            <a:extLst>
              <a:ext uri="{FF2B5EF4-FFF2-40B4-BE49-F238E27FC236}">
                <a16:creationId xmlns:a16="http://schemas.microsoft.com/office/drawing/2014/main" id="{C33B05C8-C7C5-3642-B8DA-B59A7DCDFFED}"/>
              </a:ext>
            </a:extLst>
          </p:cNvPr>
          <p:cNvSpPr>
            <a:spLocks noGrp="1"/>
          </p:cNvSpPr>
          <p:nvPr>
            <p:ph type="sldNum" sz="quarter" idx="12"/>
          </p:nvPr>
        </p:nvSpPr>
        <p:spPr/>
        <p:txBody>
          <a:bodyPr/>
          <a:lstStyle>
            <a:lvl1pPr>
              <a:defRPr/>
            </a:lvl1pPr>
          </a:lstStyle>
          <a:p>
            <a:pPr>
              <a:defRPr/>
            </a:pPr>
            <a:fld id="{68406F3C-1D5D-0944-A733-4A260949F2A6}" type="slidenum">
              <a:rPr lang="de-DE" altLang="de-DE"/>
              <a:pPr>
                <a:defRPr/>
              </a:pPr>
              <a:t>‹Nr.›</a:t>
            </a:fld>
            <a:endParaRPr lang="de-DE" altLang="de-DE"/>
          </a:p>
        </p:txBody>
      </p:sp>
    </p:spTree>
    <p:extLst>
      <p:ext uri="{BB962C8B-B14F-4D97-AF65-F5344CB8AC3E}">
        <p14:creationId xmlns:p14="http://schemas.microsoft.com/office/powerpoint/2010/main" val="256178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3E5EF04-69C3-064E-A41C-39C37FC9BA48}"/>
              </a:ext>
            </a:extLst>
          </p:cNvPr>
          <p:cNvSpPr>
            <a:spLocks noGrp="1"/>
          </p:cNvSpPr>
          <p:nvPr>
            <p:ph type="dt" sz="half" idx="10"/>
          </p:nvPr>
        </p:nvSpPr>
        <p:spPr/>
        <p:txBody>
          <a:bodyPr/>
          <a:lstStyle>
            <a:lvl1pPr>
              <a:defRPr/>
            </a:lvl1pPr>
          </a:lstStyle>
          <a:p>
            <a:pPr>
              <a:defRPr/>
            </a:pPr>
            <a:fld id="{030DC224-A43F-D84A-A2FA-E60FC4AB747E}" type="datetimeFigureOut">
              <a:rPr lang="de-DE" altLang="de-DE"/>
              <a:pPr>
                <a:defRPr/>
              </a:pPr>
              <a:t>03.12.2025</a:t>
            </a:fld>
            <a:endParaRPr lang="de-DE" altLang="de-DE"/>
          </a:p>
        </p:txBody>
      </p:sp>
      <p:sp>
        <p:nvSpPr>
          <p:cNvPr id="5" name="Fußzeilenplatzhalter 4">
            <a:extLst>
              <a:ext uri="{FF2B5EF4-FFF2-40B4-BE49-F238E27FC236}">
                <a16:creationId xmlns:a16="http://schemas.microsoft.com/office/drawing/2014/main" id="{6E5CB2C8-4845-4B4B-A122-13B56AA727E4}"/>
              </a:ext>
            </a:extLst>
          </p:cNvPr>
          <p:cNvSpPr>
            <a:spLocks noGrp="1"/>
          </p:cNvSpPr>
          <p:nvPr>
            <p:ph type="ftr" sz="quarter" idx="11"/>
          </p:nvPr>
        </p:nvSpPr>
        <p:spPr/>
        <p:txBody>
          <a:bodyPr/>
          <a:lstStyle>
            <a:lvl1pPr>
              <a:defRPr/>
            </a:lvl1pPr>
          </a:lstStyle>
          <a:p>
            <a:pPr>
              <a:defRPr/>
            </a:pPr>
            <a:endParaRPr lang="de-DE" altLang="de-DE"/>
          </a:p>
        </p:txBody>
      </p:sp>
      <p:sp>
        <p:nvSpPr>
          <p:cNvPr id="6" name="Foliennummernplatzhalter 5">
            <a:extLst>
              <a:ext uri="{FF2B5EF4-FFF2-40B4-BE49-F238E27FC236}">
                <a16:creationId xmlns:a16="http://schemas.microsoft.com/office/drawing/2014/main" id="{92691A72-5F46-1D4A-B2E4-1DB11F36EA32}"/>
              </a:ext>
            </a:extLst>
          </p:cNvPr>
          <p:cNvSpPr>
            <a:spLocks noGrp="1"/>
          </p:cNvSpPr>
          <p:nvPr>
            <p:ph type="sldNum" sz="quarter" idx="12"/>
          </p:nvPr>
        </p:nvSpPr>
        <p:spPr/>
        <p:txBody>
          <a:bodyPr/>
          <a:lstStyle>
            <a:lvl1pPr>
              <a:defRPr/>
            </a:lvl1pPr>
          </a:lstStyle>
          <a:p>
            <a:pPr>
              <a:defRPr/>
            </a:pPr>
            <a:fld id="{81189FFC-9228-0F4E-A4F8-8CAE67C39FA3}" type="slidenum">
              <a:rPr lang="de-DE" altLang="de-DE"/>
              <a:pPr>
                <a:defRPr/>
              </a:pPr>
              <a:t>‹Nr.›</a:t>
            </a:fld>
            <a:endParaRPr lang="de-DE" altLang="de-DE"/>
          </a:p>
        </p:txBody>
      </p:sp>
    </p:spTree>
    <p:extLst>
      <p:ext uri="{BB962C8B-B14F-4D97-AF65-F5344CB8AC3E}">
        <p14:creationId xmlns:p14="http://schemas.microsoft.com/office/powerpoint/2010/main" val="13731177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3888" y="1709738"/>
            <a:ext cx="7886700" cy="2852737"/>
          </a:xfrm>
        </p:spPr>
        <p:txBody>
          <a:bodyPr anchor="b"/>
          <a:lstStyle>
            <a:lvl1pPr>
              <a:defRPr sz="6000"/>
            </a:lvl1pPr>
          </a:lstStyle>
          <a:p>
            <a:r>
              <a:rPr lang="de-DE"/>
              <a:t>Mastertitelformat bearbeiten</a:t>
            </a:r>
          </a:p>
        </p:txBody>
      </p:sp>
      <p:sp>
        <p:nvSpPr>
          <p:cNvPr id="3" name="Textplatzhalt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D115FA8B-068C-B640-A28E-6B07B940F9E2}"/>
              </a:ext>
            </a:extLst>
          </p:cNvPr>
          <p:cNvSpPr>
            <a:spLocks noGrp="1"/>
          </p:cNvSpPr>
          <p:nvPr>
            <p:ph type="dt" sz="half" idx="10"/>
          </p:nvPr>
        </p:nvSpPr>
        <p:spPr/>
        <p:txBody>
          <a:bodyPr/>
          <a:lstStyle>
            <a:lvl1pPr>
              <a:defRPr/>
            </a:lvl1pPr>
          </a:lstStyle>
          <a:p>
            <a:pPr>
              <a:defRPr/>
            </a:pPr>
            <a:fld id="{23B19C46-D1F0-004D-9C8C-9E5A3A73F3A8}" type="datetimeFigureOut">
              <a:rPr lang="de-DE" altLang="de-DE"/>
              <a:pPr>
                <a:defRPr/>
              </a:pPr>
              <a:t>03.12.2025</a:t>
            </a:fld>
            <a:endParaRPr lang="de-DE" altLang="de-DE"/>
          </a:p>
        </p:txBody>
      </p:sp>
      <p:sp>
        <p:nvSpPr>
          <p:cNvPr id="5" name="Fußzeilenplatzhalter 4">
            <a:extLst>
              <a:ext uri="{FF2B5EF4-FFF2-40B4-BE49-F238E27FC236}">
                <a16:creationId xmlns:a16="http://schemas.microsoft.com/office/drawing/2014/main" id="{93E6741A-3E63-634C-84B6-85499FDBFF98}"/>
              </a:ext>
            </a:extLst>
          </p:cNvPr>
          <p:cNvSpPr>
            <a:spLocks noGrp="1"/>
          </p:cNvSpPr>
          <p:nvPr>
            <p:ph type="ftr" sz="quarter" idx="11"/>
          </p:nvPr>
        </p:nvSpPr>
        <p:spPr/>
        <p:txBody>
          <a:bodyPr/>
          <a:lstStyle>
            <a:lvl1pPr>
              <a:defRPr/>
            </a:lvl1pPr>
          </a:lstStyle>
          <a:p>
            <a:pPr>
              <a:defRPr/>
            </a:pPr>
            <a:endParaRPr lang="de-DE" altLang="de-DE"/>
          </a:p>
        </p:txBody>
      </p:sp>
      <p:sp>
        <p:nvSpPr>
          <p:cNvPr id="6" name="Foliennummernplatzhalter 5">
            <a:extLst>
              <a:ext uri="{FF2B5EF4-FFF2-40B4-BE49-F238E27FC236}">
                <a16:creationId xmlns:a16="http://schemas.microsoft.com/office/drawing/2014/main" id="{1C304BA5-4A5C-484F-A7B9-1075800D3F4F}"/>
              </a:ext>
            </a:extLst>
          </p:cNvPr>
          <p:cNvSpPr>
            <a:spLocks noGrp="1"/>
          </p:cNvSpPr>
          <p:nvPr>
            <p:ph type="sldNum" sz="quarter" idx="12"/>
          </p:nvPr>
        </p:nvSpPr>
        <p:spPr/>
        <p:txBody>
          <a:bodyPr/>
          <a:lstStyle>
            <a:lvl1pPr>
              <a:defRPr/>
            </a:lvl1pPr>
          </a:lstStyle>
          <a:p>
            <a:pPr>
              <a:defRPr/>
            </a:pPr>
            <a:fld id="{BB8BE4CD-9113-AE44-81B1-E38EFF1CF578}" type="slidenum">
              <a:rPr lang="de-DE" altLang="de-DE"/>
              <a:pPr>
                <a:defRPr/>
              </a:pPr>
              <a:t>‹Nr.›</a:t>
            </a:fld>
            <a:endParaRPr lang="de-DE" altLang="de-DE"/>
          </a:p>
        </p:txBody>
      </p:sp>
    </p:spTree>
    <p:extLst>
      <p:ext uri="{BB962C8B-B14F-4D97-AF65-F5344CB8AC3E}">
        <p14:creationId xmlns:p14="http://schemas.microsoft.com/office/powerpoint/2010/main" val="609207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628650" y="1825625"/>
            <a:ext cx="38671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825625"/>
            <a:ext cx="38671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a:extLst>
              <a:ext uri="{FF2B5EF4-FFF2-40B4-BE49-F238E27FC236}">
                <a16:creationId xmlns:a16="http://schemas.microsoft.com/office/drawing/2014/main" id="{53B1654B-1C5D-C745-91E8-1E3A85E4089F}"/>
              </a:ext>
            </a:extLst>
          </p:cNvPr>
          <p:cNvSpPr>
            <a:spLocks noGrp="1"/>
          </p:cNvSpPr>
          <p:nvPr>
            <p:ph type="dt" sz="half" idx="10"/>
          </p:nvPr>
        </p:nvSpPr>
        <p:spPr/>
        <p:txBody>
          <a:bodyPr/>
          <a:lstStyle>
            <a:lvl1pPr>
              <a:defRPr/>
            </a:lvl1pPr>
          </a:lstStyle>
          <a:p>
            <a:pPr>
              <a:defRPr/>
            </a:pPr>
            <a:fld id="{A322B954-DF45-0E4C-9757-B6F8CA458FF9}" type="datetimeFigureOut">
              <a:rPr lang="de-DE" altLang="de-DE"/>
              <a:pPr>
                <a:defRPr/>
              </a:pPr>
              <a:t>03.12.2025</a:t>
            </a:fld>
            <a:endParaRPr lang="de-DE" altLang="de-DE"/>
          </a:p>
        </p:txBody>
      </p:sp>
      <p:sp>
        <p:nvSpPr>
          <p:cNvPr id="6" name="Fußzeilenplatzhalter 4">
            <a:extLst>
              <a:ext uri="{FF2B5EF4-FFF2-40B4-BE49-F238E27FC236}">
                <a16:creationId xmlns:a16="http://schemas.microsoft.com/office/drawing/2014/main" id="{F5A8B4A0-8CEA-BC49-A69E-A007C9807501}"/>
              </a:ext>
            </a:extLst>
          </p:cNvPr>
          <p:cNvSpPr>
            <a:spLocks noGrp="1"/>
          </p:cNvSpPr>
          <p:nvPr>
            <p:ph type="ftr" sz="quarter" idx="11"/>
          </p:nvPr>
        </p:nvSpPr>
        <p:spPr/>
        <p:txBody>
          <a:bodyPr/>
          <a:lstStyle>
            <a:lvl1pPr>
              <a:defRPr/>
            </a:lvl1pPr>
          </a:lstStyle>
          <a:p>
            <a:pPr>
              <a:defRPr/>
            </a:pPr>
            <a:endParaRPr lang="de-DE" altLang="de-DE"/>
          </a:p>
        </p:txBody>
      </p:sp>
      <p:sp>
        <p:nvSpPr>
          <p:cNvPr id="7" name="Foliennummernplatzhalter 5">
            <a:extLst>
              <a:ext uri="{FF2B5EF4-FFF2-40B4-BE49-F238E27FC236}">
                <a16:creationId xmlns:a16="http://schemas.microsoft.com/office/drawing/2014/main" id="{BAB649C7-BC6C-9C47-A3C5-808263C63470}"/>
              </a:ext>
            </a:extLst>
          </p:cNvPr>
          <p:cNvSpPr>
            <a:spLocks noGrp="1"/>
          </p:cNvSpPr>
          <p:nvPr>
            <p:ph type="sldNum" sz="quarter" idx="12"/>
          </p:nvPr>
        </p:nvSpPr>
        <p:spPr/>
        <p:txBody>
          <a:bodyPr/>
          <a:lstStyle>
            <a:lvl1pPr>
              <a:defRPr/>
            </a:lvl1pPr>
          </a:lstStyle>
          <a:p>
            <a:pPr>
              <a:defRPr/>
            </a:pPr>
            <a:fld id="{FDEC35A4-38A2-7144-A550-15E31B7450F3}" type="slidenum">
              <a:rPr lang="de-DE" altLang="de-DE"/>
              <a:pPr>
                <a:defRPr/>
              </a:pPr>
              <a:t>‹Nr.›</a:t>
            </a:fld>
            <a:endParaRPr lang="de-DE" altLang="de-DE"/>
          </a:p>
        </p:txBody>
      </p:sp>
    </p:spTree>
    <p:extLst>
      <p:ext uri="{BB962C8B-B14F-4D97-AF65-F5344CB8AC3E}">
        <p14:creationId xmlns:p14="http://schemas.microsoft.com/office/powerpoint/2010/main" val="14877638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30238" y="365125"/>
            <a:ext cx="7886700" cy="1325563"/>
          </a:xfrm>
        </p:spPr>
        <p:txBody>
          <a:bodyPr/>
          <a:lstStyle/>
          <a:p>
            <a:r>
              <a:rPr lang="de-DE"/>
              <a:t>Mastertitelformat bearbeiten</a:t>
            </a:r>
          </a:p>
        </p:txBody>
      </p:sp>
      <p:sp>
        <p:nvSpPr>
          <p:cNvPr id="3" name="Textplatzhalt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630238" y="2505075"/>
            <a:ext cx="386873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29150" y="2505075"/>
            <a:ext cx="38877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8E13EC23-7365-634B-BDF9-6108A33A5E11}"/>
              </a:ext>
            </a:extLst>
          </p:cNvPr>
          <p:cNvSpPr>
            <a:spLocks noGrp="1"/>
          </p:cNvSpPr>
          <p:nvPr>
            <p:ph type="dt" sz="half" idx="10"/>
          </p:nvPr>
        </p:nvSpPr>
        <p:spPr/>
        <p:txBody>
          <a:bodyPr/>
          <a:lstStyle>
            <a:lvl1pPr>
              <a:defRPr/>
            </a:lvl1pPr>
          </a:lstStyle>
          <a:p>
            <a:pPr>
              <a:defRPr/>
            </a:pPr>
            <a:fld id="{5AA55CD4-E9B2-6647-A678-638B00731341}" type="datetimeFigureOut">
              <a:rPr lang="de-DE" altLang="de-DE"/>
              <a:pPr>
                <a:defRPr/>
              </a:pPr>
              <a:t>03.12.2025</a:t>
            </a:fld>
            <a:endParaRPr lang="de-DE" altLang="de-DE"/>
          </a:p>
        </p:txBody>
      </p:sp>
      <p:sp>
        <p:nvSpPr>
          <p:cNvPr id="8" name="Fußzeilenplatzhalter 4">
            <a:extLst>
              <a:ext uri="{FF2B5EF4-FFF2-40B4-BE49-F238E27FC236}">
                <a16:creationId xmlns:a16="http://schemas.microsoft.com/office/drawing/2014/main" id="{7362DE12-C2B8-BE43-BE33-97077E1D41EE}"/>
              </a:ext>
            </a:extLst>
          </p:cNvPr>
          <p:cNvSpPr>
            <a:spLocks noGrp="1"/>
          </p:cNvSpPr>
          <p:nvPr>
            <p:ph type="ftr" sz="quarter" idx="11"/>
          </p:nvPr>
        </p:nvSpPr>
        <p:spPr/>
        <p:txBody>
          <a:bodyPr/>
          <a:lstStyle>
            <a:lvl1pPr>
              <a:defRPr/>
            </a:lvl1pPr>
          </a:lstStyle>
          <a:p>
            <a:pPr>
              <a:defRPr/>
            </a:pPr>
            <a:endParaRPr lang="de-DE" altLang="de-DE"/>
          </a:p>
        </p:txBody>
      </p:sp>
      <p:sp>
        <p:nvSpPr>
          <p:cNvPr id="9" name="Foliennummernplatzhalter 5">
            <a:extLst>
              <a:ext uri="{FF2B5EF4-FFF2-40B4-BE49-F238E27FC236}">
                <a16:creationId xmlns:a16="http://schemas.microsoft.com/office/drawing/2014/main" id="{0CF72607-9503-5D4E-9CDB-9AE61F025C76}"/>
              </a:ext>
            </a:extLst>
          </p:cNvPr>
          <p:cNvSpPr>
            <a:spLocks noGrp="1"/>
          </p:cNvSpPr>
          <p:nvPr>
            <p:ph type="sldNum" sz="quarter" idx="12"/>
          </p:nvPr>
        </p:nvSpPr>
        <p:spPr/>
        <p:txBody>
          <a:bodyPr/>
          <a:lstStyle>
            <a:lvl1pPr>
              <a:defRPr/>
            </a:lvl1pPr>
          </a:lstStyle>
          <a:p>
            <a:pPr>
              <a:defRPr/>
            </a:pPr>
            <a:fld id="{C0B0C94B-D9FA-3946-B083-5C60C2E7AEF1}" type="slidenum">
              <a:rPr lang="de-DE" altLang="de-DE"/>
              <a:pPr>
                <a:defRPr/>
              </a:pPr>
              <a:t>‹Nr.›</a:t>
            </a:fld>
            <a:endParaRPr lang="de-DE" altLang="de-DE"/>
          </a:p>
        </p:txBody>
      </p:sp>
    </p:spTree>
    <p:extLst>
      <p:ext uri="{BB962C8B-B14F-4D97-AF65-F5344CB8AC3E}">
        <p14:creationId xmlns:p14="http://schemas.microsoft.com/office/powerpoint/2010/main" val="31034266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3">
            <a:extLst>
              <a:ext uri="{FF2B5EF4-FFF2-40B4-BE49-F238E27FC236}">
                <a16:creationId xmlns:a16="http://schemas.microsoft.com/office/drawing/2014/main" id="{FC9C63FE-F865-9848-954A-D5365CF574FB}"/>
              </a:ext>
            </a:extLst>
          </p:cNvPr>
          <p:cNvSpPr>
            <a:spLocks noGrp="1"/>
          </p:cNvSpPr>
          <p:nvPr>
            <p:ph type="dt" sz="half" idx="10"/>
          </p:nvPr>
        </p:nvSpPr>
        <p:spPr/>
        <p:txBody>
          <a:bodyPr/>
          <a:lstStyle>
            <a:lvl1pPr>
              <a:defRPr/>
            </a:lvl1pPr>
          </a:lstStyle>
          <a:p>
            <a:pPr>
              <a:defRPr/>
            </a:pPr>
            <a:fld id="{B0C32B66-9D77-BE4E-8133-1173B240A677}" type="datetimeFigureOut">
              <a:rPr lang="de-DE" altLang="de-DE"/>
              <a:pPr>
                <a:defRPr/>
              </a:pPr>
              <a:t>03.12.2025</a:t>
            </a:fld>
            <a:endParaRPr lang="de-DE" altLang="de-DE"/>
          </a:p>
        </p:txBody>
      </p:sp>
      <p:sp>
        <p:nvSpPr>
          <p:cNvPr id="4" name="Fußzeilenplatzhalter 4">
            <a:extLst>
              <a:ext uri="{FF2B5EF4-FFF2-40B4-BE49-F238E27FC236}">
                <a16:creationId xmlns:a16="http://schemas.microsoft.com/office/drawing/2014/main" id="{E2CA62CF-5301-F04F-B86F-D4FB2E8B0C53}"/>
              </a:ext>
            </a:extLst>
          </p:cNvPr>
          <p:cNvSpPr>
            <a:spLocks noGrp="1"/>
          </p:cNvSpPr>
          <p:nvPr>
            <p:ph type="ftr" sz="quarter" idx="11"/>
          </p:nvPr>
        </p:nvSpPr>
        <p:spPr/>
        <p:txBody>
          <a:bodyPr/>
          <a:lstStyle>
            <a:lvl1pPr>
              <a:defRPr/>
            </a:lvl1pPr>
          </a:lstStyle>
          <a:p>
            <a:pPr>
              <a:defRPr/>
            </a:pPr>
            <a:endParaRPr lang="de-DE" altLang="de-DE"/>
          </a:p>
        </p:txBody>
      </p:sp>
      <p:sp>
        <p:nvSpPr>
          <p:cNvPr id="5" name="Foliennummernplatzhalter 5">
            <a:extLst>
              <a:ext uri="{FF2B5EF4-FFF2-40B4-BE49-F238E27FC236}">
                <a16:creationId xmlns:a16="http://schemas.microsoft.com/office/drawing/2014/main" id="{81487BCC-4C8E-2A4C-B69E-4AEA667BAB31}"/>
              </a:ext>
            </a:extLst>
          </p:cNvPr>
          <p:cNvSpPr>
            <a:spLocks noGrp="1"/>
          </p:cNvSpPr>
          <p:nvPr>
            <p:ph type="sldNum" sz="quarter" idx="12"/>
          </p:nvPr>
        </p:nvSpPr>
        <p:spPr/>
        <p:txBody>
          <a:bodyPr/>
          <a:lstStyle>
            <a:lvl1pPr>
              <a:defRPr/>
            </a:lvl1pPr>
          </a:lstStyle>
          <a:p>
            <a:pPr>
              <a:defRPr/>
            </a:pPr>
            <a:fld id="{10513982-457C-BE47-BD33-924545B0D355}" type="slidenum">
              <a:rPr lang="de-DE" altLang="de-DE"/>
              <a:pPr>
                <a:defRPr/>
              </a:pPr>
              <a:t>‹Nr.›</a:t>
            </a:fld>
            <a:endParaRPr lang="de-DE" altLang="de-DE"/>
          </a:p>
        </p:txBody>
      </p:sp>
    </p:spTree>
    <p:extLst>
      <p:ext uri="{BB962C8B-B14F-4D97-AF65-F5344CB8AC3E}">
        <p14:creationId xmlns:p14="http://schemas.microsoft.com/office/powerpoint/2010/main" val="2271560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object 61">
            <a:extLst>
              <a:ext uri="{FF2B5EF4-FFF2-40B4-BE49-F238E27FC236}">
                <a16:creationId xmlns:a16="http://schemas.microsoft.com/office/drawing/2014/main" id="{6AD7FB35-92C4-4626-AD70-39DA61CF8ACC}"/>
              </a:ext>
            </a:extLst>
          </p:cNvPr>
          <p:cNvSpPr/>
          <p:nvPr userDrawn="1"/>
        </p:nvSpPr>
        <p:spPr>
          <a:xfrm>
            <a:off x="0" y="5928319"/>
            <a:ext cx="9144000" cy="0"/>
          </a:xfrm>
          <a:custGeom>
            <a:avLst/>
            <a:gdLst/>
            <a:ahLst/>
            <a:cxnLst/>
            <a:rect l="l" t="t" r="r" b="b"/>
            <a:pathLst>
              <a:path w="9144000">
                <a:moveTo>
                  <a:pt x="0" y="0"/>
                </a:moveTo>
                <a:lnTo>
                  <a:pt x="9144000" y="0"/>
                </a:lnTo>
              </a:path>
            </a:pathLst>
          </a:custGeom>
          <a:ln w="26403">
            <a:solidFill>
              <a:srgbClr val="131413"/>
            </a:solidFill>
          </a:ln>
        </p:spPr>
        <p:txBody>
          <a:bodyPr wrap="square" lIns="0" tIns="0" rIns="0" bIns="0" rtlCol="0"/>
          <a:lstStyle/>
          <a:p>
            <a:endParaRPr sz="2393"/>
          </a:p>
        </p:txBody>
      </p:sp>
      <p:sp>
        <p:nvSpPr>
          <p:cNvPr id="17" name="object 5">
            <a:extLst>
              <a:ext uri="{FF2B5EF4-FFF2-40B4-BE49-F238E27FC236}">
                <a16:creationId xmlns:a16="http://schemas.microsoft.com/office/drawing/2014/main" id="{6D25E95F-9918-42C0-BFBA-53E4435947F6}"/>
              </a:ext>
            </a:extLst>
          </p:cNvPr>
          <p:cNvSpPr/>
          <p:nvPr userDrawn="1"/>
        </p:nvSpPr>
        <p:spPr>
          <a:xfrm>
            <a:off x="0" y="3348312"/>
            <a:ext cx="359410" cy="564851"/>
          </a:xfrm>
          <a:custGeom>
            <a:avLst/>
            <a:gdLst/>
            <a:ahLst/>
            <a:cxnLst/>
            <a:rect l="l" t="t" r="r" b="b"/>
            <a:pathLst>
              <a:path w="359410" h="566420">
                <a:moveTo>
                  <a:pt x="0" y="0"/>
                </a:moveTo>
                <a:lnTo>
                  <a:pt x="0" y="206743"/>
                </a:lnTo>
                <a:lnTo>
                  <a:pt x="260959" y="565924"/>
                </a:lnTo>
                <a:lnTo>
                  <a:pt x="359270" y="494499"/>
                </a:lnTo>
                <a:lnTo>
                  <a:pt x="0" y="0"/>
                </a:lnTo>
                <a:close/>
              </a:path>
            </a:pathLst>
          </a:custGeom>
          <a:solidFill>
            <a:srgbClr val="00807D"/>
          </a:solidFill>
        </p:spPr>
        <p:txBody>
          <a:bodyPr wrap="square" lIns="0" tIns="0" rIns="0" bIns="0" rtlCol="0"/>
          <a:lstStyle/>
          <a:p>
            <a:endParaRPr sz="2393"/>
          </a:p>
        </p:txBody>
      </p:sp>
      <p:sp>
        <p:nvSpPr>
          <p:cNvPr id="18" name="object 7">
            <a:extLst>
              <a:ext uri="{FF2B5EF4-FFF2-40B4-BE49-F238E27FC236}">
                <a16:creationId xmlns:a16="http://schemas.microsoft.com/office/drawing/2014/main" id="{21C12369-1204-4BD3-99A1-8F760361B642}"/>
              </a:ext>
            </a:extLst>
          </p:cNvPr>
          <p:cNvSpPr/>
          <p:nvPr userDrawn="1"/>
        </p:nvSpPr>
        <p:spPr>
          <a:xfrm>
            <a:off x="3396355" y="619964"/>
            <a:ext cx="420370" cy="607278"/>
          </a:xfrm>
          <a:custGeom>
            <a:avLst/>
            <a:gdLst/>
            <a:ahLst/>
            <a:cxnLst/>
            <a:rect l="l" t="t" r="r" b="b"/>
            <a:pathLst>
              <a:path w="420370" h="608965">
                <a:moveTo>
                  <a:pt x="84797" y="0"/>
                </a:moveTo>
                <a:lnTo>
                  <a:pt x="0" y="50952"/>
                </a:lnTo>
                <a:lnTo>
                  <a:pt x="335102" y="608660"/>
                </a:lnTo>
                <a:lnTo>
                  <a:pt x="419900" y="557707"/>
                </a:lnTo>
                <a:lnTo>
                  <a:pt x="84797" y="0"/>
                </a:lnTo>
                <a:close/>
              </a:path>
            </a:pathLst>
          </a:custGeom>
          <a:solidFill>
            <a:srgbClr val="00807D"/>
          </a:solidFill>
        </p:spPr>
        <p:txBody>
          <a:bodyPr wrap="square" lIns="0" tIns="0" rIns="0" bIns="0" rtlCol="0"/>
          <a:lstStyle/>
          <a:p>
            <a:endParaRPr sz="2393"/>
          </a:p>
        </p:txBody>
      </p:sp>
      <p:sp>
        <p:nvSpPr>
          <p:cNvPr id="19" name="object 3">
            <a:extLst>
              <a:ext uri="{FF2B5EF4-FFF2-40B4-BE49-F238E27FC236}">
                <a16:creationId xmlns:a16="http://schemas.microsoft.com/office/drawing/2014/main" id="{A0A9F45C-B5A1-41C2-8D35-74F2642240AD}"/>
              </a:ext>
            </a:extLst>
          </p:cNvPr>
          <p:cNvSpPr/>
          <p:nvPr userDrawn="1"/>
        </p:nvSpPr>
        <p:spPr>
          <a:xfrm>
            <a:off x="4995320" y="569309"/>
            <a:ext cx="1807210" cy="2042835"/>
          </a:xfrm>
          <a:custGeom>
            <a:avLst/>
            <a:gdLst/>
            <a:ahLst/>
            <a:cxnLst/>
            <a:rect l="l" t="t" r="r" b="b"/>
            <a:pathLst>
              <a:path w="1807209" h="2048510">
                <a:moveTo>
                  <a:pt x="1508925" y="0"/>
                </a:moveTo>
                <a:lnTo>
                  <a:pt x="0" y="1798256"/>
                </a:lnTo>
                <a:lnTo>
                  <a:pt x="297700" y="2048065"/>
                </a:lnTo>
                <a:lnTo>
                  <a:pt x="1806625" y="249796"/>
                </a:lnTo>
                <a:lnTo>
                  <a:pt x="1508925" y="0"/>
                </a:lnTo>
                <a:close/>
              </a:path>
            </a:pathLst>
          </a:custGeom>
          <a:solidFill>
            <a:srgbClr val="FDC026"/>
          </a:solidFill>
        </p:spPr>
        <p:txBody>
          <a:bodyPr wrap="square" lIns="0" tIns="0" rIns="0" bIns="0" rtlCol="0"/>
          <a:lstStyle/>
          <a:p>
            <a:endParaRPr sz="2393"/>
          </a:p>
        </p:txBody>
      </p:sp>
      <p:sp>
        <p:nvSpPr>
          <p:cNvPr id="20" name="object 4">
            <a:extLst>
              <a:ext uri="{FF2B5EF4-FFF2-40B4-BE49-F238E27FC236}">
                <a16:creationId xmlns:a16="http://schemas.microsoft.com/office/drawing/2014/main" id="{B48944DB-7E82-4A92-A812-EC490CA2BBA2}"/>
              </a:ext>
            </a:extLst>
          </p:cNvPr>
          <p:cNvSpPr/>
          <p:nvPr userDrawn="1"/>
        </p:nvSpPr>
        <p:spPr>
          <a:xfrm>
            <a:off x="5471893" y="2043302"/>
            <a:ext cx="335280" cy="1341838"/>
          </a:xfrm>
          <a:custGeom>
            <a:avLst/>
            <a:gdLst/>
            <a:ahLst/>
            <a:cxnLst/>
            <a:rect l="l" t="t" r="r" b="b"/>
            <a:pathLst>
              <a:path w="335279" h="1345564">
                <a:moveTo>
                  <a:pt x="195427" y="0"/>
                </a:moveTo>
                <a:lnTo>
                  <a:pt x="0" y="20535"/>
                </a:lnTo>
                <a:lnTo>
                  <a:pt x="139230" y="1345247"/>
                </a:lnTo>
                <a:lnTo>
                  <a:pt x="334657" y="1324698"/>
                </a:lnTo>
                <a:lnTo>
                  <a:pt x="195427" y="0"/>
                </a:lnTo>
                <a:close/>
              </a:path>
            </a:pathLst>
          </a:custGeom>
          <a:solidFill>
            <a:srgbClr val="131413"/>
          </a:solidFill>
        </p:spPr>
        <p:txBody>
          <a:bodyPr wrap="square" lIns="0" tIns="0" rIns="0" bIns="0" rtlCol="0"/>
          <a:lstStyle/>
          <a:p>
            <a:endParaRPr sz="2393"/>
          </a:p>
        </p:txBody>
      </p:sp>
      <p:sp>
        <p:nvSpPr>
          <p:cNvPr id="21" name="object 6">
            <a:extLst>
              <a:ext uri="{FF2B5EF4-FFF2-40B4-BE49-F238E27FC236}">
                <a16:creationId xmlns:a16="http://schemas.microsoft.com/office/drawing/2014/main" id="{5B2A534A-98F5-4A90-B803-6A24896CA6B7}"/>
              </a:ext>
            </a:extLst>
          </p:cNvPr>
          <p:cNvSpPr/>
          <p:nvPr userDrawn="1"/>
        </p:nvSpPr>
        <p:spPr>
          <a:xfrm>
            <a:off x="5260314" y="5368882"/>
            <a:ext cx="657225" cy="231766"/>
          </a:xfrm>
          <a:custGeom>
            <a:avLst/>
            <a:gdLst/>
            <a:ahLst/>
            <a:cxnLst/>
            <a:rect l="l" t="t" r="r" b="b"/>
            <a:pathLst>
              <a:path w="657225" h="232410">
                <a:moveTo>
                  <a:pt x="636422" y="0"/>
                </a:moveTo>
                <a:lnTo>
                  <a:pt x="0" y="135280"/>
                </a:lnTo>
                <a:lnTo>
                  <a:pt x="20574" y="232041"/>
                </a:lnTo>
                <a:lnTo>
                  <a:pt x="656996" y="96761"/>
                </a:lnTo>
                <a:lnTo>
                  <a:pt x="636422" y="0"/>
                </a:lnTo>
                <a:close/>
              </a:path>
            </a:pathLst>
          </a:custGeom>
          <a:solidFill>
            <a:srgbClr val="FDC026"/>
          </a:solidFill>
        </p:spPr>
        <p:txBody>
          <a:bodyPr wrap="square" lIns="0" tIns="0" rIns="0" bIns="0" rtlCol="0"/>
          <a:lstStyle/>
          <a:p>
            <a:endParaRPr sz="2393"/>
          </a:p>
        </p:txBody>
      </p:sp>
      <p:pic>
        <p:nvPicPr>
          <p:cNvPr id="2" name="Grafik 1">
            <a:extLst>
              <a:ext uri="{FF2B5EF4-FFF2-40B4-BE49-F238E27FC236}">
                <a16:creationId xmlns:a16="http://schemas.microsoft.com/office/drawing/2014/main" id="{18C7861F-A457-EB6E-B65E-20954B9E27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490" y="5949280"/>
            <a:ext cx="8923020" cy="828231"/>
          </a:xfrm>
          <a:prstGeom prst="rect">
            <a:avLst/>
          </a:prstGeom>
        </p:spPr>
      </p:pic>
    </p:spTree>
    <p:extLst>
      <p:ext uri="{BB962C8B-B14F-4D97-AF65-F5344CB8AC3E}">
        <p14:creationId xmlns:p14="http://schemas.microsoft.com/office/powerpoint/2010/main" val="36319114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a:extLst>
              <a:ext uri="{FF2B5EF4-FFF2-40B4-BE49-F238E27FC236}">
                <a16:creationId xmlns:a16="http://schemas.microsoft.com/office/drawing/2014/main" id="{17488155-7848-E549-BC5A-9B2E51DE0575}"/>
              </a:ext>
            </a:extLst>
          </p:cNvPr>
          <p:cNvSpPr>
            <a:spLocks noGrp="1"/>
          </p:cNvSpPr>
          <p:nvPr>
            <p:ph type="dt" sz="half" idx="10"/>
          </p:nvPr>
        </p:nvSpPr>
        <p:spPr/>
        <p:txBody>
          <a:bodyPr/>
          <a:lstStyle>
            <a:lvl1pPr>
              <a:defRPr/>
            </a:lvl1pPr>
          </a:lstStyle>
          <a:p>
            <a:pPr>
              <a:defRPr/>
            </a:pPr>
            <a:fld id="{5A28BC8E-DDF0-3842-B377-EB5462D30088}" type="datetimeFigureOut">
              <a:rPr lang="de-DE" altLang="de-DE"/>
              <a:pPr>
                <a:defRPr/>
              </a:pPr>
              <a:t>03.12.2025</a:t>
            </a:fld>
            <a:endParaRPr lang="de-DE" altLang="de-DE"/>
          </a:p>
        </p:txBody>
      </p:sp>
      <p:sp>
        <p:nvSpPr>
          <p:cNvPr id="3" name="Fußzeilenplatzhalter 4">
            <a:extLst>
              <a:ext uri="{FF2B5EF4-FFF2-40B4-BE49-F238E27FC236}">
                <a16:creationId xmlns:a16="http://schemas.microsoft.com/office/drawing/2014/main" id="{DB64B372-456F-C748-B7D5-61B3F40AD6E2}"/>
              </a:ext>
            </a:extLst>
          </p:cNvPr>
          <p:cNvSpPr>
            <a:spLocks noGrp="1"/>
          </p:cNvSpPr>
          <p:nvPr>
            <p:ph type="ftr" sz="quarter" idx="11"/>
          </p:nvPr>
        </p:nvSpPr>
        <p:spPr/>
        <p:txBody>
          <a:bodyPr/>
          <a:lstStyle>
            <a:lvl1pPr>
              <a:defRPr/>
            </a:lvl1pPr>
          </a:lstStyle>
          <a:p>
            <a:pPr>
              <a:defRPr/>
            </a:pPr>
            <a:endParaRPr lang="de-DE" altLang="de-DE"/>
          </a:p>
        </p:txBody>
      </p:sp>
      <p:sp>
        <p:nvSpPr>
          <p:cNvPr id="4" name="Foliennummernplatzhalter 5">
            <a:extLst>
              <a:ext uri="{FF2B5EF4-FFF2-40B4-BE49-F238E27FC236}">
                <a16:creationId xmlns:a16="http://schemas.microsoft.com/office/drawing/2014/main" id="{E407DC15-FFAC-9B4F-8B12-F70054A1D9DF}"/>
              </a:ext>
            </a:extLst>
          </p:cNvPr>
          <p:cNvSpPr>
            <a:spLocks noGrp="1"/>
          </p:cNvSpPr>
          <p:nvPr>
            <p:ph type="sldNum" sz="quarter" idx="12"/>
          </p:nvPr>
        </p:nvSpPr>
        <p:spPr/>
        <p:txBody>
          <a:bodyPr/>
          <a:lstStyle>
            <a:lvl1pPr>
              <a:defRPr/>
            </a:lvl1pPr>
          </a:lstStyle>
          <a:p>
            <a:pPr>
              <a:defRPr/>
            </a:pPr>
            <a:fld id="{0E59DD1D-D7A8-4E45-847F-63F048D07119}" type="slidenum">
              <a:rPr lang="de-DE" altLang="de-DE"/>
              <a:pPr>
                <a:defRPr/>
              </a:pPr>
              <a:t>‹Nr.›</a:t>
            </a:fld>
            <a:endParaRPr lang="de-DE" altLang="de-DE"/>
          </a:p>
        </p:txBody>
      </p:sp>
    </p:spTree>
    <p:extLst>
      <p:ext uri="{BB962C8B-B14F-4D97-AF65-F5344CB8AC3E}">
        <p14:creationId xmlns:p14="http://schemas.microsoft.com/office/powerpoint/2010/main" val="24256853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630238" y="457200"/>
            <a:ext cx="2949575" cy="1600200"/>
          </a:xfrm>
        </p:spPr>
        <p:txBody>
          <a:bodyPr anchor="b"/>
          <a:lstStyle>
            <a:lvl1pPr>
              <a:defRPr sz="3200"/>
            </a:lvl1pPr>
          </a:lstStyle>
          <a:p>
            <a:r>
              <a:rPr lang="de-DE"/>
              <a:t>Mastertitelformat bearbeiten</a:t>
            </a:r>
          </a:p>
        </p:txBody>
      </p:sp>
      <p:sp>
        <p:nvSpPr>
          <p:cNvPr id="3" name="Inhaltsplatzhalt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3">
            <a:extLst>
              <a:ext uri="{FF2B5EF4-FFF2-40B4-BE49-F238E27FC236}">
                <a16:creationId xmlns:a16="http://schemas.microsoft.com/office/drawing/2014/main" id="{62B7146A-AFBB-0D43-83E7-75B053778AD3}"/>
              </a:ext>
            </a:extLst>
          </p:cNvPr>
          <p:cNvSpPr>
            <a:spLocks noGrp="1"/>
          </p:cNvSpPr>
          <p:nvPr>
            <p:ph type="dt" sz="half" idx="10"/>
          </p:nvPr>
        </p:nvSpPr>
        <p:spPr/>
        <p:txBody>
          <a:bodyPr/>
          <a:lstStyle>
            <a:lvl1pPr>
              <a:defRPr/>
            </a:lvl1pPr>
          </a:lstStyle>
          <a:p>
            <a:pPr>
              <a:defRPr/>
            </a:pPr>
            <a:fld id="{2CDC4FF4-0C48-944F-91C2-CCE0B2AEE734}" type="datetimeFigureOut">
              <a:rPr lang="de-DE" altLang="de-DE"/>
              <a:pPr>
                <a:defRPr/>
              </a:pPr>
              <a:t>03.12.2025</a:t>
            </a:fld>
            <a:endParaRPr lang="de-DE" altLang="de-DE"/>
          </a:p>
        </p:txBody>
      </p:sp>
      <p:sp>
        <p:nvSpPr>
          <p:cNvPr id="6" name="Fußzeilenplatzhalter 4">
            <a:extLst>
              <a:ext uri="{FF2B5EF4-FFF2-40B4-BE49-F238E27FC236}">
                <a16:creationId xmlns:a16="http://schemas.microsoft.com/office/drawing/2014/main" id="{E4F40AD5-EC64-5F49-B7DD-C5BDB73B928F}"/>
              </a:ext>
            </a:extLst>
          </p:cNvPr>
          <p:cNvSpPr>
            <a:spLocks noGrp="1"/>
          </p:cNvSpPr>
          <p:nvPr>
            <p:ph type="ftr" sz="quarter" idx="11"/>
          </p:nvPr>
        </p:nvSpPr>
        <p:spPr/>
        <p:txBody>
          <a:bodyPr/>
          <a:lstStyle>
            <a:lvl1pPr>
              <a:defRPr/>
            </a:lvl1pPr>
          </a:lstStyle>
          <a:p>
            <a:pPr>
              <a:defRPr/>
            </a:pPr>
            <a:endParaRPr lang="de-DE" altLang="de-DE"/>
          </a:p>
        </p:txBody>
      </p:sp>
      <p:sp>
        <p:nvSpPr>
          <p:cNvPr id="7" name="Foliennummernplatzhalter 5">
            <a:extLst>
              <a:ext uri="{FF2B5EF4-FFF2-40B4-BE49-F238E27FC236}">
                <a16:creationId xmlns:a16="http://schemas.microsoft.com/office/drawing/2014/main" id="{F3578651-73DB-644F-8CC7-FF6162E7BD13}"/>
              </a:ext>
            </a:extLst>
          </p:cNvPr>
          <p:cNvSpPr>
            <a:spLocks noGrp="1"/>
          </p:cNvSpPr>
          <p:nvPr>
            <p:ph type="sldNum" sz="quarter" idx="12"/>
          </p:nvPr>
        </p:nvSpPr>
        <p:spPr/>
        <p:txBody>
          <a:bodyPr/>
          <a:lstStyle>
            <a:lvl1pPr>
              <a:defRPr/>
            </a:lvl1pPr>
          </a:lstStyle>
          <a:p>
            <a:pPr>
              <a:defRPr/>
            </a:pPr>
            <a:fld id="{C5BC7D81-452E-B342-801A-053775B95CA0}" type="slidenum">
              <a:rPr lang="de-DE" altLang="de-DE"/>
              <a:pPr>
                <a:defRPr/>
              </a:pPr>
              <a:t>‹Nr.›</a:t>
            </a:fld>
            <a:endParaRPr lang="de-DE" altLang="de-DE"/>
          </a:p>
        </p:txBody>
      </p:sp>
    </p:spTree>
    <p:extLst>
      <p:ext uri="{BB962C8B-B14F-4D97-AF65-F5344CB8AC3E}">
        <p14:creationId xmlns:p14="http://schemas.microsoft.com/office/powerpoint/2010/main" val="11129367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630238" y="457200"/>
            <a:ext cx="2949575" cy="1600200"/>
          </a:xfrm>
        </p:spPr>
        <p:txBody>
          <a:bodyPr anchor="b"/>
          <a:lstStyle>
            <a:lvl1pPr>
              <a:defRPr sz="3200"/>
            </a:lvl1pPr>
          </a:lstStyle>
          <a:p>
            <a:r>
              <a:rPr lang="de-DE"/>
              <a:t>Mastertitelformat bearbeiten</a:t>
            </a:r>
          </a:p>
        </p:txBody>
      </p:sp>
      <p:sp>
        <p:nvSpPr>
          <p:cNvPr id="3" name="Bildplatzhalter 2"/>
          <p:cNvSpPr>
            <a:spLocks noGrp="1"/>
          </p:cNvSpPr>
          <p:nvPr>
            <p:ph type="pic" idx="1"/>
          </p:nvPr>
        </p:nvSpPr>
        <p:spPr>
          <a:xfrm>
            <a:off x="3887788" y="987425"/>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3">
            <a:extLst>
              <a:ext uri="{FF2B5EF4-FFF2-40B4-BE49-F238E27FC236}">
                <a16:creationId xmlns:a16="http://schemas.microsoft.com/office/drawing/2014/main" id="{B33B8586-9233-5B4A-89BF-B997043D237F}"/>
              </a:ext>
            </a:extLst>
          </p:cNvPr>
          <p:cNvSpPr>
            <a:spLocks noGrp="1"/>
          </p:cNvSpPr>
          <p:nvPr>
            <p:ph type="dt" sz="half" idx="10"/>
          </p:nvPr>
        </p:nvSpPr>
        <p:spPr/>
        <p:txBody>
          <a:bodyPr/>
          <a:lstStyle>
            <a:lvl1pPr>
              <a:defRPr/>
            </a:lvl1pPr>
          </a:lstStyle>
          <a:p>
            <a:pPr>
              <a:defRPr/>
            </a:pPr>
            <a:fld id="{892D2C0F-7AD8-4949-B620-D27BE0C8E630}" type="datetimeFigureOut">
              <a:rPr lang="de-DE" altLang="de-DE"/>
              <a:pPr>
                <a:defRPr/>
              </a:pPr>
              <a:t>03.12.2025</a:t>
            </a:fld>
            <a:endParaRPr lang="de-DE" altLang="de-DE"/>
          </a:p>
        </p:txBody>
      </p:sp>
      <p:sp>
        <p:nvSpPr>
          <p:cNvPr id="6" name="Fußzeilenplatzhalter 4">
            <a:extLst>
              <a:ext uri="{FF2B5EF4-FFF2-40B4-BE49-F238E27FC236}">
                <a16:creationId xmlns:a16="http://schemas.microsoft.com/office/drawing/2014/main" id="{C0533D48-642B-1E4A-ADA2-483C0D2C9F6B}"/>
              </a:ext>
            </a:extLst>
          </p:cNvPr>
          <p:cNvSpPr>
            <a:spLocks noGrp="1"/>
          </p:cNvSpPr>
          <p:nvPr>
            <p:ph type="ftr" sz="quarter" idx="11"/>
          </p:nvPr>
        </p:nvSpPr>
        <p:spPr/>
        <p:txBody>
          <a:bodyPr/>
          <a:lstStyle>
            <a:lvl1pPr>
              <a:defRPr/>
            </a:lvl1pPr>
          </a:lstStyle>
          <a:p>
            <a:pPr>
              <a:defRPr/>
            </a:pPr>
            <a:endParaRPr lang="de-DE" altLang="de-DE"/>
          </a:p>
        </p:txBody>
      </p:sp>
      <p:sp>
        <p:nvSpPr>
          <p:cNvPr id="7" name="Foliennummernplatzhalter 5">
            <a:extLst>
              <a:ext uri="{FF2B5EF4-FFF2-40B4-BE49-F238E27FC236}">
                <a16:creationId xmlns:a16="http://schemas.microsoft.com/office/drawing/2014/main" id="{8C95BE4A-5B3C-794B-964F-0B6212ADF236}"/>
              </a:ext>
            </a:extLst>
          </p:cNvPr>
          <p:cNvSpPr>
            <a:spLocks noGrp="1"/>
          </p:cNvSpPr>
          <p:nvPr>
            <p:ph type="sldNum" sz="quarter" idx="12"/>
          </p:nvPr>
        </p:nvSpPr>
        <p:spPr/>
        <p:txBody>
          <a:bodyPr/>
          <a:lstStyle>
            <a:lvl1pPr>
              <a:defRPr/>
            </a:lvl1pPr>
          </a:lstStyle>
          <a:p>
            <a:pPr>
              <a:defRPr/>
            </a:pPr>
            <a:fld id="{AA1108A9-32B4-3B4A-A66F-9947DAFDB29B}" type="slidenum">
              <a:rPr lang="de-DE" altLang="de-DE"/>
              <a:pPr>
                <a:defRPr/>
              </a:pPr>
              <a:t>‹Nr.›</a:t>
            </a:fld>
            <a:endParaRPr lang="de-DE" altLang="de-DE"/>
          </a:p>
        </p:txBody>
      </p:sp>
    </p:spTree>
    <p:extLst>
      <p:ext uri="{BB962C8B-B14F-4D97-AF65-F5344CB8AC3E}">
        <p14:creationId xmlns:p14="http://schemas.microsoft.com/office/powerpoint/2010/main" val="36554701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Platzhalter für vertikalen Text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C118CFE-8D5F-0644-A7E7-059B2A1F9137}"/>
              </a:ext>
            </a:extLst>
          </p:cNvPr>
          <p:cNvSpPr>
            <a:spLocks noGrp="1"/>
          </p:cNvSpPr>
          <p:nvPr>
            <p:ph type="dt" sz="half" idx="10"/>
          </p:nvPr>
        </p:nvSpPr>
        <p:spPr/>
        <p:txBody>
          <a:bodyPr/>
          <a:lstStyle>
            <a:lvl1pPr>
              <a:defRPr/>
            </a:lvl1pPr>
          </a:lstStyle>
          <a:p>
            <a:pPr>
              <a:defRPr/>
            </a:pPr>
            <a:fld id="{E59C51B9-E2A5-0142-9488-2A3B733B8CE4}" type="datetimeFigureOut">
              <a:rPr lang="de-DE" altLang="de-DE"/>
              <a:pPr>
                <a:defRPr/>
              </a:pPr>
              <a:t>03.12.2025</a:t>
            </a:fld>
            <a:endParaRPr lang="de-DE" altLang="de-DE"/>
          </a:p>
        </p:txBody>
      </p:sp>
      <p:sp>
        <p:nvSpPr>
          <p:cNvPr id="5" name="Fußzeilenplatzhalter 4">
            <a:extLst>
              <a:ext uri="{FF2B5EF4-FFF2-40B4-BE49-F238E27FC236}">
                <a16:creationId xmlns:a16="http://schemas.microsoft.com/office/drawing/2014/main" id="{98D7C5D4-38C5-AB45-ABBF-1C1481B3F5A2}"/>
              </a:ext>
            </a:extLst>
          </p:cNvPr>
          <p:cNvSpPr>
            <a:spLocks noGrp="1"/>
          </p:cNvSpPr>
          <p:nvPr>
            <p:ph type="ftr" sz="quarter" idx="11"/>
          </p:nvPr>
        </p:nvSpPr>
        <p:spPr/>
        <p:txBody>
          <a:bodyPr/>
          <a:lstStyle>
            <a:lvl1pPr>
              <a:defRPr/>
            </a:lvl1pPr>
          </a:lstStyle>
          <a:p>
            <a:pPr>
              <a:defRPr/>
            </a:pPr>
            <a:endParaRPr lang="de-DE" altLang="de-DE"/>
          </a:p>
        </p:txBody>
      </p:sp>
      <p:sp>
        <p:nvSpPr>
          <p:cNvPr id="6" name="Foliennummernplatzhalter 5">
            <a:extLst>
              <a:ext uri="{FF2B5EF4-FFF2-40B4-BE49-F238E27FC236}">
                <a16:creationId xmlns:a16="http://schemas.microsoft.com/office/drawing/2014/main" id="{217135C6-5007-B449-BAAB-A065F421C129}"/>
              </a:ext>
            </a:extLst>
          </p:cNvPr>
          <p:cNvSpPr>
            <a:spLocks noGrp="1"/>
          </p:cNvSpPr>
          <p:nvPr>
            <p:ph type="sldNum" sz="quarter" idx="12"/>
          </p:nvPr>
        </p:nvSpPr>
        <p:spPr/>
        <p:txBody>
          <a:bodyPr/>
          <a:lstStyle>
            <a:lvl1pPr>
              <a:defRPr/>
            </a:lvl1pPr>
          </a:lstStyle>
          <a:p>
            <a:pPr>
              <a:defRPr/>
            </a:pPr>
            <a:fld id="{F5BD1C2A-748D-7546-8CC7-BAD060B56BA4}" type="slidenum">
              <a:rPr lang="de-DE" altLang="de-DE"/>
              <a:pPr>
                <a:defRPr/>
              </a:pPr>
              <a:t>‹Nr.›</a:t>
            </a:fld>
            <a:endParaRPr lang="de-DE" altLang="de-DE"/>
          </a:p>
        </p:txBody>
      </p:sp>
    </p:spTree>
    <p:extLst>
      <p:ext uri="{BB962C8B-B14F-4D97-AF65-F5344CB8AC3E}">
        <p14:creationId xmlns:p14="http://schemas.microsoft.com/office/powerpoint/2010/main" val="24567787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43675" y="365125"/>
            <a:ext cx="1971675" cy="5811838"/>
          </a:xfrm>
        </p:spPr>
        <p:txBody>
          <a:bodyPr vert="eaVert"/>
          <a:lstStyle/>
          <a:p>
            <a:r>
              <a:rPr lang="de-DE"/>
              <a:t>Mastertitelformat bearbeiten</a:t>
            </a:r>
          </a:p>
        </p:txBody>
      </p:sp>
      <p:sp>
        <p:nvSpPr>
          <p:cNvPr id="3" name="Platzhalter für vertikalen Text 2"/>
          <p:cNvSpPr>
            <a:spLocks noGrp="1"/>
          </p:cNvSpPr>
          <p:nvPr>
            <p:ph type="body" orient="vert" idx="1"/>
          </p:nvPr>
        </p:nvSpPr>
        <p:spPr>
          <a:xfrm>
            <a:off x="628650" y="365125"/>
            <a:ext cx="57626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1E0AB46-F8FA-5B43-9AF6-6FDBB65A8D79}"/>
              </a:ext>
            </a:extLst>
          </p:cNvPr>
          <p:cNvSpPr>
            <a:spLocks noGrp="1"/>
          </p:cNvSpPr>
          <p:nvPr>
            <p:ph type="dt" sz="half" idx="10"/>
          </p:nvPr>
        </p:nvSpPr>
        <p:spPr/>
        <p:txBody>
          <a:bodyPr/>
          <a:lstStyle>
            <a:lvl1pPr>
              <a:defRPr/>
            </a:lvl1pPr>
          </a:lstStyle>
          <a:p>
            <a:pPr>
              <a:defRPr/>
            </a:pPr>
            <a:fld id="{FBE9F344-5940-CB40-805C-E4B94742BAA1}" type="datetimeFigureOut">
              <a:rPr lang="de-DE" altLang="de-DE"/>
              <a:pPr>
                <a:defRPr/>
              </a:pPr>
              <a:t>03.12.2025</a:t>
            </a:fld>
            <a:endParaRPr lang="de-DE" altLang="de-DE"/>
          </a:p>
        </p:txBody>
      </p:sp>
      <p:sp>
        <p:nvSpPr>
          <p:cNvPr id="5" name="Fußzeilenplatzhalter 4">
            <a:extLst>
              <a:ext uri="{FF2B5EF4-FFF2-40B4-BE49-F238E27FC236}">
                <a16:creationId xmlns:a16="http://schemas.microsoft.com/office/drawing/2014/main" id="{9BBC799A-8398-4F4D-A134-62430C1F469C}"/>
              </a:ext>
            </a:extLst>
          </p:cNvPr>
          <p:cNvSpPr>
            <a:spLocks noGrp="1"/>
          </p:cNvSpPr>
          <p:nvPr>
            <p:ph type="ftr" sz="quarter" idx="11"/>
          </p:nvPr>
        </p:nvSpPr>
        <p:spPr/>
        <p:txBody>
          <a:bodyPr/>
          <a:lstStyle>
            <a:lvl1pPr>
              <a:defRPr/>
            </a:lvl1pPr>
          </a:lstStyle>
          <a:p>
            <a:pPr>
              <a:defRPr/>
            </a:pPr>
            <a:endParaRPr lang="de-DE" altLang="de-DE"/>
          </a:p>
        </p:txBody>
      </p:sp>
      <p:sp>
        <p:nvSpPr>
          <p:cNvPr id="6" name="Foliennummernplatzhalter 5">
            <a:extLst>
              <a:ext uri="{FF2B5EF4-FFF2-40B4-BE49-F238E27FC236}">
                <a16:creationId xmlns:a16="http://schemas.microsoft.com/office/drawing/2014/main" id="{AC6378B4-079E-DD46-B09B-EDA9A0035FD9}"/>
              </a:ext>
            </a:extLst>
          </p:cNvPr>
          <p:cNvSpPr>
            <a:spLocks noGrp="1"/>
          </p:cNvSpPr>
          <p:nvPr>
            <p:ph type="sldNum" sz="quarter" idx="12"/>
          </p:nvPr>
        </p:nvSpPr>
        <p:spPr/>
        <p:txBody>
          <a:bodyPr/>
          <a:lstStyle>
            <a:lvl1pPr>
              <a:defRPr/>
            </a:lvl1pPr>
          </a:lstStyle>
          <a:p>
            <a:pPr>
              <a:defRPr/>
            </a:pPr>
            <a:fld id="{2C16D4A7-90E9-7244-80B6-499A6ECA74C6}" type="slidenum">
              <a:rPr lang="de-DE" altLang="de-DE"/>
              <a:pPr>
                <a:defRPr/>
              </a:pPr>
              <a:t>‹Nr.›</a:t>
            </a:fld>
            <a:endParaRPr lang="de-DE" altLang="de-DE"/>
          </a:p>
        </p:txBody>
      </p:sp>
    </p:spTree>
    <p:extLst>
      <p:ext uri="{BB962C8B-B14F-4D97-AF65-F5344CB8AC3E}">
        <p14:creationId xmlns:p14="http://schemas.microsoft.com/office/powerpoint/2010/main" val="1126255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Zwischen Überschrift">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D79F2367-55E9-7547-A86F-D43D53DBDDF2}"/>
              </a:ext>
            </a:extLst>
          </p:cNvPr>
          <p:cNvSpPr/>
          <p:nvPr userDrawn="1"/>
        </p:nvSpPr>
        <p:spPr>
          <a:xfrm>
            <a:off x="0" y="2024856"/>
            <a:ext cx="9144000" cy="2808288"/>
          </a:xfrm>
          <a:prstGeom prst="rect">
            <a:avLst/>
          </a:prstGeom>
          <a:solidFill>
            <a:srgbClr val="0080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Clr>
                <a:srgbClr val="000000"/>
              </a:buClr>
              <a:buSzPct val="100000"/>
              <a:buFont typeface="Times New Roman" pitchFamily="18" charset="0"/>
              <a:buNone/>
              <a:defRPr/>
            </a:pPr>
            <a:endParaRPr lang="de-DE" altLang="de-DE" sz="2792" dirty="0">
              <a:solidFill>
                <a:schemeClr val="bg1"/>
              </a:solidFill>
              <a:ea typeface="Arial Unicode MS" pitchFamily="34" charset="-128"/>
              <a:cs typeface="Arial Unicode MS" pitchFamily="34" charset="-128"/>
            </a:endParaRPr>
          </a:p>
        </p:txBody>
      </p:sp>
      <p:sp>
        <p:nvSpPr>
          <p:cNvPr id="2" name="Titel 1"/>
          <p:cNvSpPr>
            <a:spLocks noGrp="1"/>
          </p:cNvSpPr>
          <p:nvPr>
            <p:ph type="title"/>
          </p:nvPr>
        </p:nvSpPr>
        <p:spPr>
          <a:xfrm>
            <a:off x="628650" y="2924944"/>
            <a:ext cx="7886700" cy="1047650"/>
          </a:xfrm>
        </p:spPr>
        <p:txBody>
          <a:bodyPr>
            <a:noAutofit/>
          </a:bodyPr>
          <a:lstStyle>
            <a:lvl1pPr algn="r">
              <a:defRPr sz="3989" b="1">
                <a:solidFill>
                  <a:schemeClr val="bg1"/>
                </a:solidFill>
                <a:latin typeface="+mn-lt"/>
              </a:defRPr>
            </a:lvl1pPr>
          </a:lstStyle>
          <a:p>
            <a:r>
              <a:rPr lang="de-DE" dirty="0"/>
              <a:t>Titelmasterformat durch Klicken bearbeiten</a:t>
            </a:r>
          </a:p>
        </p:txBody>
      </p:sp>
      <p:pic>
        <p:nvPicPr>
          <p:cNvPr id="5" name="Grafik 4" descr="Ein Bild, das Text, Vogel, Schrift, Grafiken enthält.&#10;&#10;Automatisch generierte Beschreibung">
            <a:extLst>
              <a:ext uri="{FF2B5EF4-FFF2-40B4-BE49-F238E27FC236}">
                <a16:creationId xmlns:a16="http://schemas.microsoft.com/office/drawing/2014/main" id="{B5EDB8D5-9067-6896-3B51-CD5E47CBFB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5" y="6050038"/>
            <a:ext cx="1584176" cy="752484"/>
          </a:xfrm>
          <a:prstGeom prst="rect">
            <a:avLst/>
          </a:prstGeom>
        </p:spPr>
      </p:pic>
    </p:spTree>
    <p:extLst>
      <p:ext uri="{BB962C8B-B14F-4D97-AF65-F5344CB8AC3E}">
        <p14:creationId xmlns:p14="http://schemas.microsoft.com/office/powerpoint/2010/main" val="2945624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5B029E59-DE18-4DD2-BE14-35F1A79E76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636" y="5936634"/>
            <a:ext cx="1641764" cy="831602"/>
          </a:xfrm>
          <a:prstGeom prst="rect">
            <a:avLst/>
          </a:prstGeom>
        </p:spPr>
      </p:pic>
      <p:sp>
        <p:nvSpPr>
          <p:cNvPr id="15" name="object 3">
            <a:extLst>
              <a:ext uri="{FF2B5EF4-FFF2-40B4-BE49-F238E27FC236}">
                <a16:creationId xmlns:a16="http://schemas.microsoft.com/office/drawing/2014/main" id="{D4109327-8ABF-4654-B986-01069B1F32C4}"/>
              </a:ext>
            </a:extLst>
          </p:cNvPr>
          <p:cNvSpPr txBox="1">
            <a:spLocks noGrp="1"/>
          </p:cNvSpPr>
          <p:nvPr>
            <p:ph type="title"/>
          </p:nvPr>
        </p:nvSpPr>
        <p:spPr>
          <a:xfrm>
            <a:off x="554301" y="1136167"/>
            <a:ext cx="2891155" cy="767310"/>
          </a:xfrm>
          <a:prstGeom prst="rect">
            <a:avLst/>
          </a:prstGeom>
        </p:spPr>
        <p:txBody>
          <a:bodyPr vert="horz" wrap="square" lIns="0" tIns="12700" rIns="0" bIns="0" rtlCol="0">
            <a:spAutoFit/>
          </a:bodyPr>
          <a:lstStyle>
            <a:lvl1pPr marL="12664">
              <a:lnSpc>
                <a:spcPts val="2842"/>
              </a:lnSpc>
              <a:spcBef>
                <a:spcPts val="100"/>
              </a:spcBef>
              <a:defRPr/>
            </a:lvl1pPr>
          </a:lstStyle>
          <a:p>
            <a:pPr marL="12700">
              <a:lnSpc>
                <a:spcPts val="2850"/>
              </a:lnSpc>
              <a:spcBef>
                <a:spcPts val="100"/>
              </a:spcBef>
            </a:pPr>
            <a:r>
              <a:rPr sz="2493" dirty="0"/>
              <a:t>Headline,</a:t>
            </a:r>
          </a:p>
          <a:p>
            <a:pPr marL="12700">
              <a:lnSpc>
                <a:spcPts val="2850"/>
              </a:lnSpc>
            </a:pPr>
            <a:r>
              <a:rPr sz="2493" b="0" spc="-10" dirty="0">
                <a:latin typeface="Aller Light"/>
                <a:cs typeface="Aller Light"/>
              </a:rPr>
              <a:t>gern </a:t>
            </a:r>
            <a:r>
              <a:rPr sz="2493" b="0" dirty="0">
                <a:latin typeface="Aller Light"/>
                <a:cs typeface="Aller Light"/>
              </a:rPr>
              <a:t>auch</a:t>
            </a:r>
            <a:r>
              <a:rPr sz="2493" b="0" spc="-65" dirty="0">
                <a:latin typeface="Aller Light"/>
                <a:cs typeface="Aller Light"/>
              </a:rPr>
              <a:t> </a:t>
            </a:r>
            <a:r>
              <a:rPr sz="2493" b="0" spc="-10" dirty="0">
                <a:latin typeface="Aller Light"/>
                <a:cs typeface="Aller Light"/>
              </a:rPr>
              <a:t>zweizeilig</a:t>
            </a:r>
            <a:endParaRPr sz="2493" dirty="0">
              <a:latin typeface="Aller Light"/>
              <a:cs typeface="Aller Light"/>
            </a:endParaRPr>
          </a:p>
        </p:txBody>
      </p:sp>
      <p:sp>
        <p:nvSpPr>
          <p:cNvPr id="18" name="object 77">
            <a:extLst>
              <a:ext uri="{FF2B5EF4-FFF2-40B4-BE49-F238E27FC236}">
                <a16:creationId xmlns:a16="http://schemas.microsoft.com/office/drawing/2014/main" id="{6CEDBB10-28F7-4714-844F-FD3856FA832C}"/>
              </a:ext>
            </a:extLst>
          </p:cNvPr>
          <p:cNvSpPr txBox="1">
            <a:spLocks noGrp="1"/>
          </p:cNvSpPr>
          <p:nvPr>
            <p:ph type="ftr" sz="quarter" idx="5"/>
          </p:nvPr>
        </p:nvSpPr>
        <p:spPr>
          <a:xfrm>
            <a:off x="1949300" y="6392592"/>
            <a:ext cx="4680100" cy="173285"/>
          </a:xfrm>
          <a:prstGeom prst="rect">
            <a:avLst/>
          </a:prstGeom>
        </p:spPr>
        <p:txBody>
          <a:bodyPr vert="horz" wrap="square" lIns="0" tIns="4445" rIns="0" bIns="0" rtlCol="0">
            <a:spAutoFit/>
          </a:bodyPr>
          <a:lstStyle>
            <a:lvl1pPr>
              <a:defRPr sz="1097">
                <a:latin typeface="Aller" panose="02000503030000020004" pitchFamily="2" charset="0"/>
              </a:defRPr>
            </a:lvl1pPr>
          </a:lstStyle>
          <a:p>
            <a:pPr marL="12664">
              <a:spcBef>
                <a:spcPts val="35"/>
              </a:spcBef>
            </a:pPr>
            <a:endParaRPr lang="de-DE" dirty="0"/>
          </a:p>
        </p:txBody>
      </p:sp>
      <p:sp>
        <p:nvSpPr>
          <p:cNvPr id="19" name="object 78">
            <a:extLst>
              <a:ext uri="{FF2B5EF4-FFF2-40B4-BE49-F238E27FC236}">
                <a16:creationId xmlns:a16="http://schemas.microsoft.com/office/drawing/2014/main" id="{413BC67D-4194-4054-BBBA-7DC45A913D53}"/>
              </a:ext>
            </a:extLst>
          </p:cNvPr>
          <p:cNvSpPr txBox="1">
            <a:spLocks noGrp="1"/>
          </p:cNvSpPr>
          <p:nvPr>
            <p:ph type="dt" sz="half" idx="6"/>
          </p:nvPr>
        </p:nvSpPr>
        <p:spPr>
          <a:xfrm>
            <a:off x="8004182" y="6392592"/>
            <a:ext cx="835019" cy="173285"/>
          </a:xfrm>
          <a:prstGeom prst="rect">
            <a:avLst/>
          </a:prstGeom>
        </p:spPr>
        <p:txBody>
          <a:bodyPr vert="horz" wrap="square" lIns="0" tIns="4445" rIns="0" bIns="0" rtlCol="0">
            <a:spAutoFit/>
          </a:bodyPr>
          <a:lstStyle>
            <a:lvl1pPr>
              <a:defRPr sz="1097">
                <a:latin typeface="Aller" panose="02000503030000020004" pitchFamily="2" charset="0"/>
              </a:defRPr>
            </a:lvl1pPr>
          </a:lstStyle>
          <a:p>
            <a:pPr marL="12664">
              <a:spcBef>
                <a:spcPts val="35"/>
              </a:spcBef>
            </a:pPr>
            <a:endParaRPr lang="de-DE" dirty="0"/>
          </a:p>
        </p:txBody>
      </p:sp>
      <p:sp>
        <p:nvSpPr>
          <p:cNvPr id="3" name="Bildplatzhalter 2">
            <a:extLst>
              <a:ext uri="{FF2B5EF4-FFF2-40B4-BE49-F238E27FC236}">
                <a16:creationId xmlns:a16="http://schemas.microsoft.com/office/drawing/2014/main" id="{915F0E17-CB7F-49A8-B0BB-4022AB94143A}"/>
              </a:ext>
            </a:extLst>
          </p:cNvPr>
          <p:cNvSpPr>
            <a:spLocks noGrp="1"/>
          </p:cNvSpPr>
          <p:nvPr>
            <p:ph type="pic" sz="quarter" idx="10"/>
          </p:nvPr>
        </p:nvSpPr>
        <p:spPr>
          <a:xfrm>
            <a:off x="6019800" y="1"/>
            <a:ext cx="3119438" cy="5903367"/>
          </a:xfrm>
          <a:prstGeom prst="rect">
            <a:avLst/>
          </a:prstGeom>
        </p:spPr>
        <p:txBody>
          <a:bodyPr/>
          <a:lstStyle/>
          <a:p>
            <a:endParaRPr lang="de-DE"/>
          </a:p>
        </p:txBody>
      </p:sp>
      <p:sp>
        <p:nvSpPr>
          <p:cNvPr id="7" name="Textplatzhalter 6">
            <a:extLst>
              <a:ext uri="{FF2B5EF4-FFF2-40B4-BE49-F238E27FC236}">
                <a16:creationId xmlns:a16="http://schemas.microsoft.com/office/drawing/2014/main" id="{80165BD3-201B-432F-800E-0BE76E70C41A}"/>
              </a:ext>
            </a:extLst>
          </p:cNvPr>
          <p:cNvSpPr>
            <a:spLocks noGrp="1"/>
          </p:cNvSpPr>
          <p:nvPr>
            <p:ph type="body" sz="quarter" idx="11"/>
          </p:nvPr>
        </p:nvSpPr>
        <p:spPr>
          <a:xfrm>
            <a:off x="554038" y="389443"/>
            <a:ext cx="1731962" cy="284958"/>
          </a:xfrm>
          <a:prstGeom prst="rect">
            <a:avLst/>
          </a:prstGeom>
        </p:spPr>
        <p:txBody>
          <a:bodyPr/>
          <a:lstStyle>
            <a:lvl1pPr>
              <a:defRPr sz="1197" b="0"/>
            </a:lvl1pPr>
          </a:lstStyle>
          <a:p>
            <a:pPr lvl="0"/>
            <a:endParaRPr lang="de-DE" dirty="0"/>
          </a:p>
        </p:txBody>
      </p:sp>
    </p:spTree>
    <p:extLst>
      <p:ext uri="{BB962C8B-B14F-4D97-AF65-F5344CB8AC3E}">
        <p14:creationId xmlns:p14="http://schemas.microsoft.com/office/powerpoint/2010/main" val="3380441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8" name="object 14">
            <a:extLst>
              <a:ext uri="{FF2B5EF4-FFF2-40B4-BE49-F238E27FC236}">
                <a16:creationId xmlns:a16="http://schemas.microsoft.com/office/drawing/2014/main" id="{E155F025-7681-44EB-BE6A-61376D476F01}"/>
              </a:ext>
            </a:extLst>
          </p:cNvPr>
          <p:cNvSpPr/>
          <p:nvPr userDrawn="1"/>
        </p:nvSpPr>
        <p:spPr>
          <a:xfrm>
            <a:off x="0" y="5920003"/>
            <a:ext cx="9144000" cy="0"/>
          </a:xfrm>
          <a:custGeom>
            <a:avLst/>
            <a:gdLst/>
            <a:ahLst/>
            <a:cxnLst/>
            <a:rect l="l" t="t" r="r" b="b"/>
            <a:pathLst>
              <a:path w="9144000">
                <a:moveTo>
                  <a:pt x="0" y="0"/>
                </a:moveTo>
                <a:lnTo>
                  <a:pt x="9144000" y="0"/>
                </a:lnTo>
              </a:path>
            </a:pathLst>
          </a:custGeom>
          <a:ln w="26403">
            <a:solidFill>
              <a:srgbClr val="131413"/>
            </a:solidFill>
          </a:ln>
        </p:spPr>
        <p:txBody>
          <a:bodyPr wrap="square" lIns="0" tIns="0" rIns="0" bIns="0" rtlCol="0"/>
          <a:lstStyle/>
          <a:p>
            <a:endParaRPr sz="2393"/>
          </a:p>
        </p:txBody>
      </p:sp>
      <p:sp>
        <p:nvSpPr>
          <p:cNvPr id="18" name="object 77">
            <a:extLst>
              <a:ext uri="{FF2B5EF4-FFF2-40B4-BE49-F238E27FC236}">
                <a16:creationId xmlns:a16="http://schemas.microsoft.com/office/drawing/2014/main" id="{6CEDBB10-28F7-4714-844F-FD3856FA832C}"/>
              </a:ext>
            </a:extLst>
          </p:cNvPr>
          <p:cNvSpPr txBox="1">
            <a:spLocks noGrp="1"/>
          </p:cNvSpPr>
          <p:nvPr>
            <p:ph type="ftr" sz="quarter" idx="5"/>
          </p:nvPr>
        </p:nvSpPr>
        <p:spPr>
          <a:xfrm>
            <a:off x="1949300" y="6392592"/>
            <a:ext cx="4680100" cy="173285"/>
          </a:xfrm>
          <a:prstGeom prst="rect">
            <a:avLst/>
          </a:prstGeom>
        </p:spPr>
        <p:txBody>
          <a:bodyPr vert="horz" wrap="square" lIns="0" tIns="4445" rIns="0" bIns="0" rtlCol="0">
            <a:spAutoFit/>
          </a:bodyPr>
          <a:lstStyle>
            <a:lvl1pPr>
              <a:defRPr sz="1097">
                <a:latin typeface="Aller" panose="02000503030000020004" pitchFamily="2" charset="0"/>
              </a:defRPr>
            </a:lvl1pPr>
          </a:lstStyle>
          <a:p>
            <a:pPr marL="12664">
              <a:spcBef>
                <a:spcPts val="35"/>
              </a:spcBef>
            </a:pPr>
            <a:endParaRPr lang="de-DE" dirty="0"/>
          </a:p>
        </p:txBody>
      </p:sp>
      <p:sp>
        <p:nvSpPr>
          <p:cNvPr id="19" name="object 78">
            <a:extLst>
              <a:ext uri="{FF2B5EF4-FFF2-40B4-BE49-F238E27FC236}">
                <a16:creationId xmlns:a16="http://schemas.microsoft.com/office/drawing/2014/main" id="{413BC67D-4194-4054-BBBA-7DC45A913D53}"/>
              </a:ext>
            </a:extLst>
          </p:cNvPr>
          <p:cNvSpPr txBox="1">
            <a:spLocks noGrp="1"/>
          </p:cNvSpPr>
          <p:nvPr>
            <p:ph type="dt" sz="half" idx="6"/>
          </p:nvPr>
        </p:nvSpPr>
        <p:spPr>
          <a:xfrm>
            <a:off x="8004182" y="6392592"/>
            <a:ext cx="835019" cy="173285"/>
          </a:xfrm>
          <a:prstGeom prst="rect">
            <a:avLst/>
          </a:prstGeom>
        </p:spPr>
        <p:txBody>
          <a:bodyPr vert="horz" wrap="square" lIns="0" tIns="4445" rIns="0" bIns="0" rtlCol="0">
            <a:spAutoFit/>
          </a:bodyPr>
          <a:lstStyle>
            <a:lvl1pPr>
              <a:defRPr sz="1097">
                <a:latin typeface="Aller" panose="02000503030000020004" pitchFamily="2" charset="0"/>
              </a:defRPr>
            </a:lvl1pPr>
          </a:lstStyle>
          <a:p>
            <a:pPr marL="12664">
              <a:spcBef>
                <a:spcPts val="35"/>
              </a:spcBef>
            </a:pPr>
            <a:endParaRPr lang="de-DE" dirty="0"/>
          </a:p>
        </p:txBody>
      </p:sp>
      <p:pic>
        <p:nvPicPr>
          <p:cNvPr id="2" name="Grafik 1" descr="Ein Bild, das Text, Vogel, Schrift, Grafiken enthält.&#10;&#10;Automatisch generierte Beschreibung">
            <a:extLst>
              <a:ext uri="{FF2B5EF4-FFF2-40B4-BE49-F238E27FC236}">
                <a16:creationId xmlns:a16="http://schemas.microsoft.com/office/drawing/2014/main" id="{DBD31128-B5CE-1FA8-E1FF-D560867A1B0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505" y="6050038"/>
            <a:ext cx="1584176" cy="752484"/>
          </a:xfrm>
          <a:prstGeom prst="rect">
            <a:avLst/>
          </a:prstGeom>
        </p:spPr>
      </p:pic>
    </p:spTree>
    <p:extLst>
      <p:ext uri="{BB962C8B-B14F-4D97-AF65-F5344CB8AC3E}">
        <p14:creationId xmlns:p14="http://schemas.microsoft.com/office/powerpoint/2010/main" val="2882354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ilder">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D58A53AF-F80A-F646-B53A-69C430428C5B}"/>
              </a:ext>
            </a:extLst>
          </p:cNvPr>
          <p:cNvSpPr/>
          <p:nvPr userDrawn="1"/>
        </p:nvSpPr>
        <p:spPr>
          <a:xfrm>
            <a:off x="0" y="-202407"/>
            <a:ext cx="9144000" cy="591850"/>
          </a:xfrm>
          <a:prstGeom prst="rect">
            <a:avLst/>
          </a:prstGeom>
          <a:solidFill>
            <a:srgbClr val="0080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Clr>
                <a:srgbClr val="000000"/>
              </a:buClr>
              <a:buSzPct val="100000"/>
              <a:buFont typeface="Times New Roman" pitchFamily="18" charset="0"/>
              <a:buNone/>
              <a:defRPr/>
            </a:pPr>
            <a:endParaRPr lang="de-DE" altLang="de-DE" sz="1795">
              <a:solidFill>
                <a:schemeClr val="bg1"/>
              </a:solidFill>
              <a:ea typeface="Arial Unicode MS" pitchFamily="34" charset="-128"/>
              <a:cs typeface="Arial Unicode MS" pitchFamily="34" charset="-128"/>
            </a:endParaRPr>
          </a:p>
        </p:txBody>
      </p:sp>
      <p:sp>
        <p:nvSpPr>
          <p:cNvPr id="3" name="Rechteck 2">
            <a:extLst>
              <a:ext uri="{FF2B5EF4-FFF2-40B4-BE49-F238E27FC236}">
                <a16:creationId xmlns:a16="http://schemas.microsoft.com/office/drawing/2014/main" id="{97E42902-A20A-D844-BF63-EBA9875CDCE5}"/>
              </a:ext>
            </a:extLst>
          </p:cNvPr>
          <p:cNvSpPr>
            <a:spLocks noChangeArrowheads="1"/>
          </p:cNvSpPr>
          <p:nvPr userDrawn="1"/>
        </p:nvSpPr>
        <p:spPr bwMode="auto">
          <a:xfrm>
            <a:off x="2286000" y="3013076"/>
            <a:ext cx="4572000" cy="831850"/>
          </a:xfrm>
          <a:prstGeom prst="rect">
            <a:avLst/>
          </a:prstGeom>
          <a:noFill/>
          <a:ln>
            <a:noFill/>
          </a:ln>
        </p:spPr>
        <p:txBody>
          <a:bodyPr>
            <a:spAutoFit/>
          </a:bodyPr>
          <a:lstStyle>
            <a:lvl1pPr marL="95250">
              <a:defRPr sz="2400">
                <a:solidFill>
                  <a:schemeClr val="bg1"/>
                </a:solidFill>
                <a:latin typeface="Times New Roman" charset="0"/>
                <a:ea typeface="Arial Unicode MS" charset="0"/>
                <a:cs typeface="Arial Unicode MS" charset="0"/>
              </a:defRPr>
            </a:lvl1pPr>
            <a:lvl2pPr>
              <a:defRPr sz="2400">
                <a:solidFill>
                  <a:schemeClr val="bg1"/>
                </a:solidFill>
                <a:latin typeface="Times New Roman" charset="0"/>
                <a:ea typeface="Arial Unicode MS" charset="0"/>
                <a:cs typeface="Arial Unicode MS" charset="0"/>
              </a:defRPr>
            </a:lvl2pPr>
            <a:lvl3pPr>
              <a:defRPr sz="2400">
                <a:solidFill>
                  <a:schemeClr val="bg1"/>
                </a:solidFill>
                <a:latin typeface="Times New Roman" charset="0"/>
                <a:ea typeface="Arial Unicode MS" charset="0"/>
                <a:cs typeface="Arial Unicode MS" charset="0"/>
              </a:defRPr>
            </a:lvl3pPr>
            <a:lvl4pPr>
              <a:defRPr sz="2400">
                <a:solidFill>
                  <a:schemeClr val="bg1"/>
                </a:solidFill>
                <a:latin typeface="Times New Roman" charset="0"/>
                <a:ea typeface="Arial Unicode MS" charset="0"/>
                <a:cs typeface="Arial Unicode MS" charset="0"/>
              </a:defRPr>
            </a:lvl4pPr>
            <a:lvl5pPr>
              <a:defRPr sz="2400">
                <a:solidFill>
                  <a:schemeClr val="bg1"/>
                </a:solidFill>
                <a:latin typeface="Times New Roman" charset="0"/>
                <a:ea typeface="Arial Unicode MS" charset="0"/>
                <a:cs typeface="Arial Unicode MS" charset="0"/>
              </a:defRPr>
            </a:lvl5pPr>
            <a:lvl6pPr marL="25146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6pPr>
            <a:lvl7pPr marL="29718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7pPr>
            <a:lvl8pPr marL="34290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8pPr>
            <a:lvl9pPr marL="38862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9pPr>
          </a:lstStyle>
          <a:p>
            <a:pPr>
              <a:spcAft>
                <a:spcPts val="786"/>
              </a:spcAft>
              <a:defRPr/>
            </a:pPr>
            <a:r>
              <a:rPr lang="de-DE" altLang="de-DE" sz="2393"/>
              <a:t>unter dem Dach des Diakonischen Werkes</a:t>
            </a:r>
          </a:p>
        </p:txBody>
      </p:sp>
    </p:spTree>
    <p:extLst>
      <p:ext uri="{BB962C8B-B14F-4D97-AF65-F5344CB8AC3E}">
        <p14:creationId xmlns:p14="http://schemas.microsoft.com/office/powerpoint/2010/main" val="4086635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Bilder">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D58A53AF-F80A-F646-B53A-69C430428C5B}"/>
              </a:ext>
            </a:extLst>
          </p:cNvPr>
          <p:cNvSpPr/>
          <p:nvPr userDrawn="1"/>
        </p:nvSpPr>
        <p:spPr>
          <a:xfrm>
            <a:off x="0" y="-171400"/>
            <a:ext cx="9144000" cy="1728192"/>
          </a:xfrm>
          <a:prstGeom prst="rect">
            <a:avLst/>
          </a:prstGeom>
          <a:solidFill>
            <a:srgbClr val="0080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Clr>
                <a:srgbClr val="000000"/>
              </a:buClr>
              <a:buSzPct val="100000"/>
              <a:buFont typeface="Times New Roman" pitchFamily="18" charset="0"/>
              <a:buNone/>
              <a:defRPr/>
            </a:pPr>
            <a:endParaRPr lang="de-DE" altLang="de-DE" sz="1795">
              <a:solidFill>
                <a:schemeClr val="bg1"/>
              </a:solidFill>
              <a:ea typeface="Arial Unicode MS" pitchFamily="34" charset="-128"/>
              <a:cs typeface="Arial Unicode MS" pitchFamily="34" charset="-128"/>
            </a:endParaRPr>
          </a:p>
        </p:txBody>
      </p:sp>
      <p:sp>
        <p:nvSpPr>
          <p:cNvPr id="3" name="Rechteck 2">
            <a:extLst>
              <a:ext uri="{FF2B5EF4-FFF2-40B4-BE49-F238E27FC236}">
                <a16:creationId xmlns:a16="http://schemas.microsoft.com/office/drawing/2014/main" id="{97E42902-A20A-D844-BF63-EBA9875CDCE5}"/>
              </a:ext>
            </a:extLst>
          </p:cNvPr>
          <p:cNvSpPr>
            <a:spLocks noChangeArrowheads="1"/>
          </p:cNvSpPr>
          <p:nvPr userDrawn="1"/>
        </p:nvSpPr>
        <p:spPr bwMode="auto">
          <a:xfrm>
            <a:off x="2286000" y="3013076"/>
            <a:ext cx="4572000" cy="831850"/>
          </a:xfrm>
          <a:prstGeom prst="rect">
            <a:avLst/>
          </a:prstGeom>
          <a:noFill/>
          <a:ln>
            <a:noFill/>
          </a:ln>
        </p:spPr>
        <p:txBody>
          <a:bodyPr>
            <a:spAutoFit/>
          </a:bodyPr>
          <a:lstStyle>
            <a:lvl1pPr marL="95250">
              <a:defRPr sz="2400">
                <a:solidFill>
                  <a:schemeClr val="bg1"/>
                </a:solidFill>
                <a:latin typeface="Times New Roman" charset="0"/>
                <a:ea typeface="Arial Unicode MS" charset="0"/>
                <a:cs typeface="Arial Unicode MS" charset="0"/>
              </a:defRPr>
            </a:lvl1pPr>
            <a:lvl2pPr>
              <a:defRPr sz="2400">
                <a:solidFill>
                  <a:schemeClr val="bg1"/>
                </a:solidFill>
                <a:latin typeface="Times New Roman" charset="0"/>
                <a:ea typeface="Arial Unicode MS" charset="0"/>
                <a:cs typeface="Arial Unicode MS" charset="0"/>
              </a:defRPr>
            </a:lvl2pPr>
            <a:lvl3pPr>
              <a:defRPr sz="2400">
                <a:solidFill>
                  <a:schemeClr val="bg1"/>
                </a:solidFill>
                <a:latin typeface="Times New Roman" charset="0"/>
                <a:ea typeface="Arial Unicode MS" charset="0"/>
                <a:cs typeface="Arial Unicode MS" charset="0"/>
              </a:defRPr>
            </a:lvl3pPr>
            <a:lvl4pPr>
              <a:defRPr sz="2400">
                <a:solidFill>
                  <a:schemeClr val="bg1"/>
                </a:solidFill>
                <a:latin typeface="Times New Roman" charset="0"/>
                <a:ea typeface="Arial Unicode MS" charset="0"/>
                <a:cs typeface="Arial Unicode MS" charset="0"/>
              </a:defRPr>
            </a:lvl4pPr>
            <a:lvl5pPr>
              <a:defRPr sz="2400">
                <a:solidFill>
                  <a:schemeClr val="bg1"/>
                </a:solidFill>
                <a:latin typeface="Times New Roman" charset="0"/>
                <a:ea typeface="Arial Unicode MS" charset="0"/>
                <a:cs typeface="Arial Unicode MS" charset="0"/>
              </a:defRPr>
            </a:lvl5pPr>
            <a:lvl6pPr marL="25146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6pPr>
            <a:lvl7pPr marL="29718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7pPr>
            <a:lvl8pPr marL="34290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8pPr>
            <a:lvl9pPr marL="3886200" indent="-228600" defTabSz="449263" eaLnBrk="0" fontAlgn="base" hangingPunct="0">
              <a:spcBef>
                <a:spcPct val="0"/>
              </a:spcBef>
              <a:spcAft>
                <a:spcPct val="0"/>
              </a:spcAft>
              <a:defRPr sz="2400">
                <a:solidFill>
                  <a:schemeClr val="bg1"/>
                </a:solidFill>
                <a:latin typeface="Times New Roman" charset="0"/>
                <a:ea typeface="Arial Unicode MS" charset="0"/>
                <a:cs typeface="Arial Unicode MS" charset="0"/>
              </a:defRPr>
            </a:lvl9pPr>
          </a:lstStyle>
          <a:p>
            <a:pPr>
              <a:spcAft>
                <a:spcPts val="786"/>
              </a:spcAft>
              <a:defRPr/>
            </a:pPr>
            <a:r>
              <a:rPr lang="de-DE" altLang="de-DE" sz="2393"/>
              <a:t>unter dem Dach des Diakonischen Werkes</a:t>
            </a:r>
          </a:p>
        </p:txBody>
      </p:sp>
    </p:spTree>
    <p:extLst>
      <p:ext uri="{BB962C8B-B14F-4D97-AF65-F5344CB8AC3E}">
        <p14:creationId xmlns:p14="http://schemas.microsoft.com/office/powerpoint/2010/main" val="2059755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2.xml"/><Relationship Id="rId18" Type="http://schemas.openxmlformats.org/officeDocument/2006/relationships/image" Target="../media/image21.emf"/><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oleObject" Target="../embeddings/oleObject1.bin"/><Relationship Id="rId2" Type="http://schemas.openxmlformats.org/officeDocument/2006/relationships/slideLayout" Target="../slideLayouts/slideLayout23.xml"/><Relationship Id="rId16" Type="http://schemas.openxmlformats.org/officeDocument/2006/relationships/image" Target="http://www.loq.de/pics/figur/kontakt.gif" TargetMode="Externa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image" Target="../media/image20.png"/><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1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elplatzhalter 1">
            <a:extLst>
              <a:ext uri="{FF2B5EF4-FFF2-40B4-BE49-F238E27FC236}">
                <a16:creationId xmlns:a16="http://schemas.microsoft.com/office/drawing/2014/main" id="{2C7C7B68-D9BF-A940-B1CA-1AA6023CCE91}"/>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Titelmasterformat durch Klicken bearbeiten</a:t>
            </a:r>
          </a:p>
        </p:txBody>
      </p:sp>
      <p:sp>
        <p:nvSpPr>
          <p:cNvPr id="1027" name="Textplatzhalter 2">
            <a:extLst>
              <a:ext uri="{FF2B5EF4-FFF2-40B4-BE49-F238E27FC236}">
                <a16:creationId xmlns:a16="http://schemas.microsoft.com/office/drawing/2014/main" id="{4F7840AC-4B04-8E4F-8324-1B4DBEF5A3EE}"/>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Formatvorlagen des Textmasters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a:extLst>
              <a:ext uri="{FF2B5EF4-FFF2-40B4-BE49-F238E27FC236}">
                <a16:creationId xmlns:a16="http://schemas.microsoft.com/office/drawing/2014/main" id="{F984C601-0FA8-8644-AF89-94A581638BF4}"/>
              </a:ext>
            </a:extLst>
          </p:cNvPr>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prstTxWarp prst="textNoShape">
              <a:avLst/>
            </a:prstTxWarp>
          </a:bodyPr>
          <a:lstStyle>
            <a:lvl1pPr eaLnBrk="1" hangingPunct="1">
              <a:buClr>
                <a:srgbClr val="000000"/>
              </a:buClr>
              <a:buSzPct val="100000"/>
              <a:buFont typeface="Times New Roman" pitchFamily="18" charset="0"/>
              <a:buNone/>
              <a:defRPr sz="900">
                <a:solidFill>
                  <a:srgbClr val="898989"/>
                </a:solidFill>
                <a:cs typeface="Arial Unicode MS" panose="020B0604020202020204" pitchFamily="34" charset="-128"/>
              </a:defRPr>
            </a:lvl1pPr>
          </a:lstStyle>
          <a:p>
            <a:pPr>
              <a:defRPr/>
            </a:pPr>
            <a:endParaRPr lang="de-DE" altLang="de-DE"/>
          </a:p>
        </p:txBody>
      </p:sp>
      <p:sp>
        <p:nvSpPr>
          <p:cNvPr id="5" name="Fußzeilenplatzhalter 4">
            <a:extLst>
              <a:ext uri="{FF2B5EF4-FFF2-40B4-BE49-F238E27FC236}">
                <a16:creationId xmlns:a16="http://schemas.microsoft.com/office/drawing/2014/main" id="{BFF3434B-0AD2-2E47-BB21-1319AFD49B7D}"/>
              </a:ext>
            </a:extLst>
          </p:cNvPr>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buClr>
                <a:srgbClr val="000000"/>
              </a:buClr>
              <a:buSzPct val="100000"/>
              <a:buFont typeface="Times New Roman" pitchFamily="18" charset="0"/>
              <a:buNone/>
              <a:defRPr sz="900">
                <a:solidFill>
                  <a:srgbClr val="898989"/>
                </a:solidFill>
                <a:cs typeface="Arial Unicode MS" panose="020B0604020202020204" pitchFamily="34" charset="-128"/>
              </a:defRPr>
            </a:lvl1pPr>
          </a:lstStyle>
          <a:p>
            <a:pPr>
              <a:defRPr/>
            </a:pPr>
            <a:endParaRPr lang="de-DE" altLang="de-DE"/>
          </a:p>
        </p:txBody>
      </p:sp>
      <p:sp>
        <p:nvSpPr>
          <p:cNvPr id="6" name="Foliennummernplatzhalter 5">
            <a:extLst>
              <a:ext uri="{FF2B5EF4-FFF2-40B4-BE49-F238E27FC236}">
                <a16:creationId xmlns:a16="http://schemas.microsoft.com/office/drawing/2014/main" id="{71D9ACD3-8B43-A049-B310-582539E5DFBC}"/>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Clr>
                <a:srgbClr val="000000"/>
              </a:buClr>
              <a:buSzPct val="100000"/>
              <a:buFont typeface="Times New Roman" panose="02020603050405020304" pitchFamily="18" charset="0"/>
              <a:buNone/>
              <a:defRPr sz="900">
                <a:solidFill>
                  <a:srgbClr val="898989"/>
                </a:solidFill>
              </a:defRPr>
            </a:lvl1pPr>
          </a:lstStyle>
          <a:p>
            <a:pPr>
              <a:defRPr/>
            </a:pPr>
            <a:fld id="{5D285C3B-B263-2746-8508-1BBD372922F6}"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sldLayoutIdLst>
    <p:sldLayoutId id="2147486299" r:id="rId1"/>
    <p:sldLayoutId id="2147486298" r:id="rId2"/>
    <p:sldLayoutId id="2147486304" r:id="rId3"/>
    <p:sldLayoutId id="2147486303" r:id="rId4"/>
    <p:sldLayoutId id="2147486294" r:id="rId5"/>
    <p:sldLayoutId id="2147486297" r:id="rId6"/>
    <p:sldLayoutId id="2147486296" r:id="rId7"/>
    <p:sldLayoutId id="2147486295" r:id="rId8"/>
    <p:sldLayoutId id="2147486300" r:id="rId9"/>
    <p:sldLayoutId id="2147486254" r:id="rId10"/>
    <p:sldLayoutId id="2147486268" r:id="rId11"/>
    <p:sldLayoutId id="2147486293" r:id="rId12"/>
    <p:sldLayoutId id="2147486269" r:id="rId13"/>
    <p:sldLayoutId id="2147486255" r:id="rId14"/>
    <p:sldLayoutId id="2147486270" r:id="rId15"/>
    <p:sldLayoutId id="2147486271" r:id="rId16"/>
    <p:sldLayoutId id="2147486272" r:id="rId17"/>
    <p:sldLayoutId id="2147486273" r:id="rId18"/>
    <p:sldLayoutId id="2147486290" r:id="rId19"/>
    <p:sldLayoutId id="2147486291" r:id="rId20"/>
    <p:sldLayoutId id="2147486302" r:id="rId21"/>
  </p:sldLayoutIdLst>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charset="0"/>
        </a:defRPr>
      </a:lvl2pPr>
      <a:lvl3pPr algn="l" defTabSz="685800" rtl="0" eaLnBrk="0" fontAlgn="base" hangingPunct="0">
        <a:lnSpc>
          <a:spcPct val="90000"/>
        </a:lnSpc>
        <a:spcBef>
          <a:spcPct val="0"/>
        </a:spcBef>
        <a:spcAft>
          <a:spcPct val="0"/>
        </a:spcAft>
        <a:defRPr sz="3300">
          <a:solidFill>
            <a:schemeClr val="tx1"/>
          </a:solidFill>
          <a:latin typeface="Calibri" charset="0"/>
        </a:defRPr>
      </a:lvl3pPr>
      <a:lvl4pPr algn="l" defTabSz="685800" rtl="0" eaLnBrk="0" fontAlgn="base" hangingPunct="0">
        <a:lnSpc>
          <a:spcPct val="90000"/>
        </a:lnSpc>
        <a:spcBef>
          <a:spcPct val="0"/>
        </a:spcBef>
        <a:spcAft>
          <a:spcPct val="0"/>
        </a:spcAft>
        <a:defRPr sz="3300">
          <a:solidFill>
            <a:schemeClr val="tx1"/>
          </a:solidFill>
          <a:latin typeface="Calibri" charset="0"/>
        </a:defRPr>
      </a:lvl4pPr>
      <a:lvl5pPr algn="l" defTabSz="685800" rtl="0" eaLnBrk="0" fontAlgn="base" hangingPunct="0">
        <a:lnSpc>
          <a:spcPct val="90000"/>
        </a:lnSpc>
        <a:spcBef>
          <a:spcPct val="0"/>
        </a:spcBef>
        <a:spcAft>
          <a:spcPct val="0"/>
        </a:spcAft>
        <a:defRPr sz="3300">
          <a:solidFill>
            <a:schemeClr val="tx1"/>
          </a:solidFill>
          <a:latin typeface="Calibri" charset="0"/>
        </a:defRPr>
      </a:lvl5pPr>
      <a:lvl6pPr marL="457200" algn="l" defTabSz="685800" rtl="0" fontAlgn="base">
        <a:lnSpc>
          <a:spcPct val="90000"/>
        </a:lnSpc>
        <a:spcBef>
          <a:spcPct val="0"/>
        </a:spcBef>
        <a:spcAft>
          <a:spcPct val="0"/>
        </a:spcAft>
        <a:defRPr sz="3300">
          <a:solidFill>
            <a:schemeClr val="tx1"/>
          </a:solidFill>
          <a:latin typeface="Calibri Light" charset="0"/>
        </a:defRPr>
      </a:lvl6pPr>
      <a:lvl7pPr marL="914400" algn="l" defTabSz="685800" rtl="0" fontAlgn="base">
        <a:lnSpc>
          <a:spcPct val="90000"/>
        </a:lnSpc>
        <a:spcBef>
          <a:spcPct val="0"/>
        </a:spcBef>
        <a:spcAft>
          <a:spcPct val="0"/>
        </a:spcAft>
        <a:defRPr sz="3300">
          <a:solidFill>
            <a:schemeClr val="tx1"/>
          </a:solidFill>
          <a:latin typeface="Calibri Light" charset="0"/>
        </a:defRPr>
      </a:lvl7pPr>
      <a:lvl8pPr marL="1371600" algn="l" defTabSz="685800" rtl="0" fontAlgn="base">
        <a:lnSpc>
          <a:spcPct val="90000"/>
        </a:lnSpc>
        <a:spcBef>
          <a:spcPct val="0"/>
        </a:spcBef>
        <a:spcAft>
          <a:spcPct val="0"/>
        </a:spcAft>
        <a:defRPr sz="3300">
          <a:solidFill>
            <a:schemeClr val="tx1"/>
          </a:solidFill>
          <a:latin typeface="Calibri Light" charset="0"/>
        </a:defRPr>
      </a:lvl8pPr>
      <a:lvl9pPr marL="1828800" algn="l" defTabSz="685800" rtl="0" fontAlgn="base">
        <a:lnSpc>
          <a:spcPct val="90000"/>
        </a:lnSpc>
        <a:spcBef>
          <a:spcPct val="0"/>
        </a:spcBef>
        <a:spcAft>
          <a:spcPct val="0"/>
        </a:spcAft>
        <a:defRPr sz="3300">
          <a:solidFill>
            <a:schemeClr val="tx1"/>
          </a:solidFill>
          <a:latin typeface="Calibri Light"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3">
            <a:extLst>
              <a:ext uri="{FF2B5EF4-FFF2-40B4-BE49-F238E27FC236}">
                <a16:creationId xmlns:a16="http://schemas.microsoft.com/office/drawing/2014/main" id="{B305F819-AA7E-4B40-8744-E36BE1D72A49}"/>
              </a:ext>
            </a:extLst>
          </p:cNvPr>
          <p:cNvSpPr>
            <a:spLocks noGrp="1" noChangeArrowheads="1"/>
          </p:cNvSpPr>
          <p:nvPr>
            <p:ph type="body" idx="1"/>
          </p:nvPr>
        </p:nvSpPr>
        <p:spPr bwMode="auto">
          <a:xfrm>
            <a:off x="457200" y="1524000"/>
            <a:ext cx="83058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Klicken Sie, um die Formate des Vorlagentextes zu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2" name="Rectangle 4">
            <a:extLst>
              <a:ext uri="{FF2B5EF4-FFF2-40B4-BE49-F238E27FC236}">
                <a16:creationId xmlns:a16="http://schemas.microsoft.com/office/drawing/2014/main" id="{4FA77B0F-AF0A-4546-8D88-B76FD4A7713A}"/>
              </a:ext>
            </a:extLst>
          </p:cNvPr>
          <p:cNvSpPr>
            <a:spLocks noGrp="1" noChangeArrowheads="1"/>
          </p:cNvSpPr>
          <p:nvPr>
            <p:ph type="dt" sz="half" idx="2"/>
          </p:nvPr>
        </p:nvSpPr>
        <p:spPr bwMode="auto">
          <a:xfrm>
            <a:off x="1066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100" b="0">
                <a:solidFill>
                  <a:srgbClr val="000000"/>
                </a:solidFill>
                <a:latin typeface="Arial" charset="0"/>
                <a:cs typeface="+mn-cs"/>
              </a:defRPr>
            </a:lvl1pPr>
          </a:lstStyle>
          <a:p>
            <a:pPr>
              <a:defRPr/>
            </a:pPr>
            <a:endParaRPr lang="de-DE"/>
          </a:p>
        </p:txBody>
      </p:sp>
      <p:sp>
        <p:nvSpPr>
          <p:cNvPr id="1029" name="Rectangle 5">
            <a:extLst>
              <a:ext uri="{FF2B5EF4-FFF2-40B4-BE49-F238E27FC236}">
                <a16:creationId xmlns:a16="http://schemas.microsoft.com/office/drawing/2014/main" id="{840E2924-3ABB-474B-8B29-0A3FB04DCA47}"/>
              </a:ext>
            </a:extLst>
          </p:cNvPr>
          <p:cNvSpPr>
            <a:spLocks noGrp="1" noChangeArrowheads="1"/>
          </p:cNvSpPr>
          <p:nvPr>
            <p:ph type="ftr" sz="quarter" idx="3"/>
          </p:nvPr>
        </p:nvSpPr>
        <p:spPr bwMode="auto">
          <a:xfrm>
            <a:off x="6629400" y="6400800"/>
            <a:ext cx="2286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100" b="0">
                <a:solidFill>
                  <a:srgbClr val="000000"/>
                </a:solidFill>
                <a:latin typeface="Arial" charset="0"/>
                <a:cs typeface="+mn-cs"/>
              </a:defRPr>
            </a:lvl1pPr>
          </a:lstStyle>
          <a:p>
            <a:pPr>
              <a:defRPr/>
            </a:pPr>
            <a:r>
              <a:rPr lang="de-DE"/>
              <a:t>Name, 15. Jan. 2007</a:t>
            </a:r>
          </a:p>
        </p:txBody>
      </p:sp>
      <p:pic>
        <p:nvPicPr>
          <p:cNvPr id="11269" name="Picture 7">
            <a:extLst>
              <a:ext uri="{FF2B5EF4-FFF2-40B4-BE49-F238E27FC236}">
                <a16:creationId xmlns:a16="http://schemas.microsoft.com/office/drawing/2014/main" id="{1A7234D6-D02E-AE43-98FA-0E79C20DBD9A}"/>
              </a:ext>
            </a:extLst>
          </p:cNvPr>
          <p:cNvPicPr>
            <a:picLocks noChangeAspect="1" noChangeArrowheads="1"/>
          </p:cNvPicPr>
          <p:nvPr userDrawn="1"/>
        </p:nvPicPr>
        <p:blipFill>
          <a:blip r:embed="rId14" cstate="email">
            <a:extLst>
              <a:ext uri="{28A0092B-C50C-407E-A947-70E740481C1C}">
                <a14:useLocalDpi xmlns:a14="http://schemas.microsoft.com/office/drawing/2010/main" val="0"/>
              </a:ext>
            </a:extLst>
          </a:blip>
          <a:srcRect/>
          <a:stretch>
            <a:fillRect/>
          </a:stretch>
        </p:blipFill>
        <p:spPr bwMode="auto">
          <a:xfrm>
            <a:off x="457200" y="4572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Text Box 9">
            <a:extLst>
              <a:ext uri="{FF2B5EF4-FFF2-40B4-BE49-F238E27FC236}">
                <a16:creationId xmlns:a16="http://schemas.microsoft.com/office/drawing/2014/main" id="{8C61E83D-F6E0-1743-AC49-4DEA219FC056}"/>
              </a:ext>
            </a:extLst>
          </p:cNvPr>
          <p:cNvSpPr txBox="1">
            <a:spLocks noChangeArrowheads="1"/>
          </p:cNvSpPr>
          <p:nvPr userDrawn="1"/>
        </p:nvSpPr>
        <p:spPr bwMode="auto">
          <a:xfrm>
            <a:off x="1371600" y="762000"/>
            <a:ext cx="4876800" cy="396875"/>
          </a:xfrm>
          <a:prstGeom prst="rect">
            <a:avLst/>
          </a:prstGeom>
          <a:noFill/>
          <a:ln>
            <a:noFill/>
          </a:ln>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spcBef>
                <a:spcPct val="50000"/>
              </a:spcBef>
              <a:defRPr/>
            </a:pPr>
            <a:r>
              <a:rPr lang="de-DE" altLang="de-DE" sz="2000">
                <a:solidFill>
                  <a:srgbClr val="000000"/>
                </a:solidFill>
                <a:latin typeface="Arial" charset="0"/>
              </a:rPr>
              <a:t>Landesinitiative „Leben ohne Qualm“</a:t>
            </a:r>
          </a:p>
        </p:txBody>
      </p:sp>
      <p:pic>
        <p:nvPicPr>
          <p:cNvPr id="11271" name="Picture 10" descr="http://www.loq.de/pics/figur/kontakt.gif">
            <a:extLst>
              <a:ext uri="{FF2B5EF4-FFF2-40B4-BE49-F238E27FC236}">
                <a16:creationId xmlns:a16="http://schemas.microsoft.com/office/drawing/2014/main" id="{7C78CC8F-F1CE-CB41-932A-36D75EABE72F}"/>
              </a:ext>
            </a:extLst>
          </p:cNvPr>
          <p:cNvPicPr>
            <a:picLocks noChangeAspect="1" noChangeArrowheads="1"/>
          </p:cNvPicPr>
          <p:nvPr userDrawn="1"/>
        </p:nvPicPr>
        <p:blipFill>
          <a:blip r:embed="rId15" r:link="rId16" cstate="email">
            <a:extLst>
              <a:ext uri="{28A0092B-C50C-407E-A947-70E740481C1C}">
                <a14:useLocalDpi xmlns:a14="http://schemas.microsoft.com/office/drawing/2010/main" val="0"/>
              </a:ext>
            </a:extLst>
          </a:blip>
          <a:srcRect/>
          <a:stretch>
            <a:fillRect/>
          </a:stretch>
        </p:blipFill>
        <p:spPr bwMode="auto">
          <a:xfrm>
            <a:off x="6477000" y="76200"/>
            <a:ext cx="24384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272" name="Object 11">
            <a:extLst>
              <a:ext uri="{FF2B5EF4-FFF2-40B4-BE49-F238E27FC236}">
                <a16:creationId xmlns:a16="http://schemas.microsoft.com/office/drawing/2014/main" id="{D79711D5-CB2C-954F-B26F-54F7B5DAF09B}"/>
              </a:ext>
            </a:extLst>
          </p:cNvPr>
          <p:cNvGraphicFramePr>
            <a:graphicFrameLocks noChangeAspect="1"/>
          </p:cNvGraphicFramePr>
          <p:nvPr userDrawn="1"/>
        </p:nvGraphicFramePr>
        <p:xfrm>
          <a:off x="381000" y="5486400"/>
          <a:ext cx="781050" cy="990600"/>
        </p:xfrm>
        <a:graphic>
          <a:graphicData uri="http://schemas.openxmlformats.org/presentationml/2006/ole">
            <mc:AlternateContent xmlns:mc="http://schemas.openxmlformats.org/markup-compatibility/2006">
              <mc:Choice xmlns:v="urn:schemas-microsoft-com:vml" Requires="v">
                <p:oleObj name="Bild" r:id="rId17" imgW="3314700" imgH="4203700" progId="Word.Picture.8">
                  <p:embed/>
                </p:oleObj>
              </mc:Choice>
              <mc:Fallback>
                <p:oleObj name="Bild" r:id="rId17" imgW="3314700" imgH="4203700" progId="Word.Picture.8">
                  <p:embed/>
                  <p:pic>
                    <p:nvPicPr>
                      <p:cNvPr id="0" name="Object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1000" y="5486400"/>
                        <a:ext cx="781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273" name="Line 12">
            <a:extLst>
              <a:ext uri="{FF2B5EF4-FFF2-40B4-BE49-F238E27FC236}">
                <a16:creationId xmlns:a16="http://schemas.microsoft.com/office/drawing/2014/main" id="{949D4956-6567-1B4B-BBBA-606587E7FB08}"/>
              </a:ext>
            </a:extLst>
          </p:cNvPr>
          <p:cNvSpPr>
            <a:spLocks noChangeShapeType="1"/>
          </p:cNvSpPr>
          <p:nvPr userDrawn="1"/>
        </p:nvSpPr>
        <p:spPr bwMode="auto">
          <a:xfrm>
            <a:off x="457200" y="1219200"/>
            <a:ext cx="7467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de-DE"/>
          </a:p>
        </p:txBody>
      </p:sp>
    </p:spTree>
  </p:cSld>
  <p:clrMap bg1="lt1" tx1="dk1" bg2="lt2" tx2="dk2" accent1="accent1" accent2="accent2" accent3="accent3" accent4="accent4" accent5="accent5" accent6="accent6" hlink="hlink" folHlink="folHlink"/>
  <p:sldLayoutIdLst>
    <p:sldLayoutId id="2147486274" r:id="rId1"/>
    <p:sldLayoutId id="2147486275" r:id="rId2"/>
    <p:sldLayoutId id="2147486276" r:id="rId3"/>
    <p:sldLayoutId id="2147486277" r:id="rId4"/>
    <p:sldLayoutId id="2147486278" r:id="rId5"/>
    <p:sldLayoutId id="2147486279" r:id="rId6"/>
    <p:sldLayoutId id="2147486280" r:id="rId7"/>
    <p:sldLayoutId id="2147486281" r:id="rId8"/>
    <p:sldLayoutId id="2147486282" r:id="rId9"/>
    <p:sldLayoutId id="2147486283" r:id="rId10"/>
    <p:sldLayoutId id="2147486284" r:id="rId11"/>
    <p:sldLayoutId id="2147486285" r:id="rId12"/>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578" name="Titelplatzhalter 1">
            <a:extLst>
              <a:ext uri="{FF2B5EF4-FFF2-40B4-BE49-F238E27FC236}">
                <a16:creationId xmlns:a16="http://schemas.microsoft.com/office/drawing/2014/main" id="{58BA23E9-7627-2142-9216-A786F89AFC32}"/>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Mastertitelformat bearbeiten</a:t>
            </a:r>
          </a:p>
        </p:txBody>
      </p:sp>
      <p:sp>
        <p:nvSpPr>
          <p:cNvPr id="24579" name="Textplatzhalter 2">
            <a:extLst>
              <a:ext uri="{FF2B5EF4-FFF2-40B4-BE49-F238E27FC236}">
                <a16:creationId xmlns:a16="http://schemas.microsoft.com/office/drawing/2014/main" id="{1C2B6A80-90C0-1F4B-BE7F-46CAD8608BD5}"/>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Mastertextformat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a:extLst>
              <a:ext uri="{FF2B5EF4-FFF2-40B4-BE49-F238E27FC236}">
                <a16:creationId xmlns:a16="http://schemas.microsoft.com/office/drawing/2014/main" id="{54090224-8E38-5D49-B914-6F980E6C8E84}"/>
              </a:ext>
            </a:extLst>
          </p:cNvPr>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prstTxWarp prst="textNoShape">
              <a:avLst/>
            </a:prstTxWarp>
          </a:bodyPr>
          <a:lstStyle>
            <a:lvl1pPr eaLnBrk="0" hangingPunct="0">
              <a:defRPr sz="1200">
                <a:solidFill>
                  <a:srgbClr val="898989"/>
                </a:solidFill>
                <a:cs typeface="Arial Unicode MS" panose="020B0604020202020204" pitchFamily="34" charset="-128"/>
              </a:defRPr>
            </a:lvl1pPr>
          </a:lstStyle>
          <a:p>
            <a:pPr>
              <a:defRPr/>
            </a:pPr>
            <a:fld id="{B3AFEE8C-F10C-0E40-98FD-3F494025A011}" type="datetimeFigureOut">
              <a:rPr lang="de-DE" altLang="de-DE"/>
              <a:pPr>
                <a:defRPr/>
              </a:pPr>
              <a:t>03.12.2025</a:t>
            </a:fld>
            <a:endParaRPr lang="de-DE" altLang="de-DE"/>
          </a:p>
        </p:txBody>
      </p:sp>
      <p:sp>
        <p:nvSpPr>
          <p:cNvPr id="5" name="Fußzeilenplatzhalter 4">
            <a:extLst>
              <a:ext uri="{FF2B5EF4-FFF2-40B4-BE49-F238E27FC236}">
                <a16:creationId xmlns:a16="http://schemas.microsoft.com/office/drawing/2014/main" id="{6C000E07-5E2B-464D-8DA4-6EC02E8CCE6E}"/>
              </a:ext>
            </a:extLst>
          </p:cNvPr>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prstTxWarp prst="textNoShape">
              <a:avLst/>
            </a:prstTxWarp>
          </a:bodyPr>
          <a:lstStyle>
            <a:lvl1pPr algn="ctr" eaLnBrk="0" hangingPunct="0">
              <a:defRPr sz="1200">
                <a:solidFill>
                  <a:srgbClr val="898989"/>
                </a:solidFill>
                <a:cs typeface="Arial Unicode MS" panose="020B0604020202020204" pitchFamily="34" charset="-128"/>
              </a:defRPr>
            </a:lvl1pPr>
          </a:lstStyle>
          <a:p>
            <a:pPr>
              <a:defRPr/>
            </a:pPr>
            <a:endParaRPr lang="de-DE" altLang="de-DE"/>
          </a:p>
        </p:txBody>
      </p:sp>
      <p:sp>
        <p:nvSpPr>
          <p:cNvPr id="6" name="Foliennummernplatzhalter 5">
            <a:extLst>
              <a:ext uri="{FF2B5EF4-FFF2-40B4-BE49-F238E27FC236}">
                <a16:creationId xmlns:a16="http://schemas.microsoft.com/office/drawing/2014/main" id="{AB021105-113A-E743-8C39-9B15DBFB5FD1}"/>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8BC75844-074D-954D-B5FC-B59AD7F12F28}"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sldLayoutIdLst>
    <p:sldLayoutId id="2147486257" r:id="rId1"/>
    <p:sldLayoutId id="2147486258" r:id="rId2"/>
    <p:sldLayoutId id="2147486259" r:id="rId3"/>
    <p:sldLayoutId id="2147486260" r:id="rId4"/>
    <p:sldLayoutId id="2147486261" r:id="rId5"/>
    <p:sldLayoutId id="2147486262" r:id="rId6"/>
    <p:sldLayoutId id="2147486263" r:id="rId7"/>
    <p:sldLayoutId id="2147486264" r:id="rId8"/>
    <p:sldLayoutId id="2147486265" r:id="rId9"/>
    <p:sldLayoutId id="2147486266" r:id="rId10"/>
    <p:sldLayoutId id="214748626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charset="0"/>
        </a:defRPr>
      </a:lvl2pPr>
      <a:lvl3pPr algn="l" rtl="0" eaLnBrk="0" fontAlgn="base" hangingPunct="0">
        <a:lnSpc>
          <a:spcPct val="90000"/>
        </a:lnSpc>
        <a:spcBef>
          <a:spcPct val="0"/>
        </a:spcBef>
        <a:spcAft>
          <a:spcPct val="0"/>
        </a:spcAft>
        <a:defRPr sz="4400">
          <a:solidFill>
            <a:schemeClr val="tx1"/>
          </a:solidFill>
          <a:latin typeface="Calibri Light" charset="0"/>
        </a:defRPr>
      </a:lvl3pPr>
      <a:lvl4pPr algn="l" rtl="0" eaLnBrk="0" fontAlgn="base" hangingPunct="0">
        <a:lnSpc>
          <a:spcPct val="90000"/>
        </a:lnSpc>
        <a:spcBef>
          <a:spcPct val="0"/>
        </a:spcBef>
        <a:spcAft>
          <a:spcPct val="0"/>
        </a:spcAft>
        <a:defRPr sz="4400">
          <a:solidFill>
            <a:schemeClr val="tx1"/>
          </a:solidFill>
          <a:latin typeface="Calibri Light" charset="0"/>
        </a:defRPr>
      </a:lvl4pPr>
      <a:lvl5pPr algn="l" rtl="0" eaLnBrk="0" fontAlgn="base" hangingPunct="0">
        <a:lnSpc>
          <a:spcPct val="90000"/>
        </a:lnSpc>
        <a:spcBef>
          <a:spcPct val="0"/>
        </a:spcBef>
        <a:spcAft>
          <a:spcPct val="0"/>
        </a:spcAft>
        <a:defRPr sz="4400">
          <a:solidFill>
            <a:schemeClr val="tx1"/>
          </a:solidFill>
          <a:latin typeface="Calibri Light" charset="0"/>
        </a:defRPr>
      </a:lvl5pPr>
      <a:lvl6pPr marL="457200" algn="l" rtl="0" fontAlgn="base">
        <a:lnSpc>
          <a:spcPct val="90000"/>
        </a:lnSpc>
        <a:spcBef>
          <a:spcPct val="0"/>
        </a:spcBef>
        <a:spcAft>
          <a:spcPct val="0"/>
        </a:spcAft>
        <a:defRPr sz="4400">
          <a:solidFill>
            <a:schemeClr val="tx1"/>
          </a:solidFill>
          <a:latin typeface="Calibri Light" charset="0"/>
        </a:defRPr>
      </a:lvl6pPr>
      <a:lvl7pPr marL="914400" algn="l" rtl="0" fontAlgn="base">
        <a:lnSpc>
          <a:spcPct val="90000"/>
        </a:lnSpc>
        <a:spcBef>
          <a:spcPct val="0"/>
        </a:spcBef>
        <a:spcAft>
          <a:spcPct val="0"/>
        </a:spcAft>
        <a:defRPr sz="4400">
          <a:solidFill>
            <a:schemeClr val="tx1"/>
          </a:solidFill>
          <a:latin typeface="Calibri Light" charset="0"/>
        </a:defRPr>
      </a:lvl7pPr>
      <a:lvl8pPr marL="1371600" algn="l" rtl="0" fontAlgn="base">
        <a:lnSpc>
          <a:spcPct val="90000"/>
        </a:lnSpc>
        <a:spcBef>
          <a:spcPct val="0"/>
        </a:spcBef>
        <a:spcAft>
          <a:spcPct val="0"/>
        </a:spcAft>
        <a:defRPr sz="4400">
          <a:solidFill>
            <a:schemeClr val="tx1"/>
          </a:solidFill>
          <a:latin typeface="Calibri Light" charset="0"/>
        </a:defRPr>
      </a:lvl8pPr>
      <a:lvl9pPr marL="1828800" algn="l" rtl="0" fontAlgn="base">
        <a:lnSpc>
          <a:spcPct val="90000"/>
        </a:lnSpc>
        <a:spcBef>
          <a:spcPct val="0"/>
        </a:spcBef>
        <a:spcAft>
          <a:spcPct val="0"/>
        </a:spcAft>
        <a:defRPr sz="4400">
          <a:solidFill>
            <a:schemeClr val="tx1"/>
          </a:solidFill>
          <a:latin typeface="Calibri Light"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hyperlink" Target="https://pixabay.com/de/?utm_source=link-attribution&amp;utm_medium=referral&amp;utm_campaign=image&amp;utm_content=655244" TargetMode="External"/><Relationship Id="rId4" Type="http://schemas.openxmlformats.org/officeDocument/2006/relationships/hyperlink" Target="https://pixabay.com/de/users/brrt-122519/?utm_source=link-attribution&amp;utm_medium=referral&amp;utm_campaign=image&amp;utm_content=65524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hyperlink" Target="https://pixabay.com/de/?utm_source=link-attribution&amp;utm_medium=referral&amp;utm_campaign=image&amp;utm_content=655244" TargetMode="External"/><Relationship Id="rId4" Type="http://schemas.openxmlformats.org/officeDocument/2006/relationships/hyperlink" Target="https://pixabay.com/de/users/brrt-122519/?utm_source=link-attribution&amp;utm_medium=referral&amp;utm_campaign=image&amp;utm_content=655244"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hyperlink" Target="https://stock.adobe.com/de/contributor/205191830/yakobchuk-olena?load_type=author&amp;prev_url=detai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6.png"/><Relationship Id="rId4"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8.png"/><Relationship Id="rId4"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s://pixabay.com/de/?utm_source=link-attribution&amp;utm_medium=referral&amp;utm_campaign=image&amp;utm_content=4469987" TargetMode="External"/><Relationship Id="rId4" Type="http://schemas.openxmlformats.org/officeDocument/2006/relationships/hyperlink" Target="https://pixabay.com/de/users/cbd-infos-com-13065354/?utm_source=link-attribution&amp;utm_medium=referral&amp;utm_campaign=image&amp;utm_content=4469987"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41A42571-2F08-E3A6-C52C-12E0FF835202}"/>
              </a:ext>
            </a:extLst>
          </p:cNvPr>
          <p:cNvSpPr/>
          <p:nvPr/>
        </p:nvSpPr>
        <p:spPr>
          <a:xfrm>
            <a:off x="819410" y="2276872"/>
            <a:ext cx="3608575" cy="830997"/>
          </a:xfrm>
          <a:prstGeom prst="rect">
            <a:avLst/>
          </a:prstGeom>
        </p:spPr>
        <p:txBody>
          <a:bodyPr wrap="square">
            <a:spAutoFit/>
          </a:bodyPr>
          <a:lstStyle/>
          <a:p>
            <a:r>
              <a:rPr lang="de-DE" b="1" dirty="0">
                <a:solidFill>
                  <a:srgbClr val="00807D"/>
                </a:solidFill>
                <a:latin typeface="Aptos" panose="020B0004020202020204" pitchFamily="34" charset="0"/>
              </a:rPr>
              <a:t>Unterrichtseinheit     </a:t>
            </a:r>
          </a:p>
          <a:p>
            <a:r>
              <a:rPr lang="de-DE" b="1" dirty="0">
                <a:solidFill>
                  <a:srgbClr val="00807D"/>
                </a:solidFill>
                <a:latin typeface="Aptos" panose="020B0004020202020204" pitchFamily="34" charset="0"/>
              </a:rPr>
              <a:t>Die </a:t>
            </a:r>
            <a:r>
              <a:rPr lang="de-DE" b="1">
                <a:solidFill>
                  <a:srgbClr val="00807D"/>
                </a:solidFill>
                <a:latin typeface="Aptos" panose="020B0004020202020204" pitchFamily="34" charset="0"/>
              </a:rPr>
              <a:t>Substanz Cannabis</a:t>
            </a:r>
            <a:endParaRPr lang="de-DE" b="1" dirty="0">
              <a:solidFill>
                <a:srgbClr val="00807D"/>
              </a:solidFill>
              <a:latin typeface="Aptos" panose="020B0004020202020204" pitchFamily="34" charset="0"/>
            </a:endParaRPr>
          </a:p>
        </p:txBody>
      </p:sp>
      <p:pic>
        <p:nvPicPr>
          <p:cNvPr id="4" name="Grafik 3" descr="Ein Bild, das Text, Vogel, Schrift, Grafiken enthält.&#10;&#10;Automatisch generierte Beschreibung">
            <a:extLst>
              <a:ext uri="{FF2B5EF4-FFF2-40B4-BE49-F238E27FC236}">
                <a16:creationId xmlns:a16="http://schemas.microsoft.com/office/drawing/2014/main" id="{A2043A9A-AEF1-0190-04C3-92EF2CFF88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88640"/>
            <a:ext cx="2158071" cy="1025084"/>
          </a:xfrm>
          <a:prstGeom prst="rect">
            <a:avLst/>
          </a:prstGeom>
        </p:spPr>
      </p:pic>
      <p:pic>
        <p:nvPicPr>
          <p:cNvPr id="6" name="Grafik 5" descr="Ein Bild, das Pflanze, Gelände, Im Haus, Nah enthält.&#10;&#10;Automatisch generierte Beschreibung">
            <a:extLst>
              <a:ext uri="{FF2B5EF4-FFF2-40B4-BE49-F238E27FC236}">
                <a16:creationId xmlns:a16="http://schemas.microsoft.com/office/drawing/2014/main" id="{F2182C74-5E0D-3BA8-EC69-6F22435CDD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1700808"/>
            <a:ext cx="2448272" cy="3672408"/>
          </a:xfrm>
          <a:prstGeom prst="rect">
            <a:avLst/>
          </a:prstGeom>
          <a:ln>
            <a:noFill/>
          </a:ln>
          <a:effectLst>
            <a:outerShdw blurRad="292100" dist="139700" dir="2700000" algn="tl" rotWithShape="0">
              <a:srgbClr val="333333">
                <a:alpha val="65000"/>
              </a:srgbClr>
            </a:outerShdw>
          </a:effectLst>
        </p:spPr>
      </p:pic>
      <p:sp>
        <p:nvSpPr>
          <p:cNvPr id="7" name="Textfeld 6">
            <a:extLst>
              <a:ext uri="{FF2B5EF4-FFF2-40B4-BE49-F238E27FC236}">
                <a16:creationId xmlns:a16="http://schemas.microsoft.com/office/drawing/2014/main" id="{D719A71D-94CE-E9D6-21C9-6F3E77D790A2}"/>
              </a:ext>
            </a:extLst>
          </p:cNvPr>
          <p:cNvSpPr txBox="1"/>
          <p:nvPr/>
        </p:nvSpPr>
        <p:spPr>
          <a:xfrm>
            <a:off x="5652120" y="5373216"/>
            <a:ext cx="2520280"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Bild von </a:t>
            </a:r>
            <a:r>
              <a:rPr lang="de-DE" sz="900" dirty="0" err="1">
                <a:solidFill>
                  <a:schemeClr val="tx1"/>
                </a:solidFill>
                <a:latin typeface="Aptos" panose="020B0004020202020204" pitchFamily="34" charset="0"/>
              </a:rPr>
              <a:t>wirestock</a:t>
            </a:r>
            <a:r>
              <a:rPr lang="de-DE" sz="900" dirty="0">
                <a:solidFill>
                  <a:schemeClr val="tx1"/>
                </a:solidFill>
                <a:latin typeface="Aptos" panose="020B0004020202020204" pitchFamily="34" charset="0"/>
              </a:rPr>
              <a:t> auf </a:t>
            </a:r>
            <a:r>
              <a:rPr lang="de-DE" sz="900" dirty="0" err="1">
                <a:solidFill>
                  <a:schemeClr val="tx1"/>
                </a:solidFill>
                <a:latin typeface="Aptos" panose="020B0004020202020204" pitchFamily="34" charset="0"/>
              </a:rPr>
              <a:t>Freepik</a:t>
            </a:r>
            <a:endParaRPr lang="de-DE" sz="900" dirty="0">
              <a:solidFill>
                <a:schemeClr val="tx1"/>
              </a:solidFill>
              <a:latin typeface="Aptos" panose="020B0004020202020204" pitchFamily="34" charset="0"/>
            </a:endParaRPr>
          </a:p>
        </p:txBody>
      </p:sp>
    </p:spTree>
    <p:extLst>
      <p:ext uri="{BB962C8B-B14F-4D97-AF65-F5344CB8AC3E}">
        <p14:creationId xmlns:p14="http://schemas.microsoft.com/office/powerpoint/2010/main" val="18205127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F7AF1-5EAB-65EB-63AC-A8BF1F3B02E3}"/>
            </a:ext>
          </a:extLst>
        </p:cNvPr>
        <p:cNvGrpSpPr/>
        <p:nvPr/>
      </p:nvGrpSpPr>
      <p:grpSpPr>
        <a:xfrm>
          <a:off x="0" y="0"/>
          <a:ext cx="0" cy="0"/>
          <a:chOff x="0" y="0"/>
          <a:chExt cx="0" cy="0"/>
        </a:xfrm>
      </p:grpSpPr>
      <p:sp>
        <p:nvSpPr>
          <p:cNvPr id="14" name="Rectangle 3">
            <a:extLst>
              <a:ext uri="{FF2B5EF4-FFF2-40B4-BE49-F238E27FC236}">
                <a16:creationId xmlns:a16="http://schemas.microsoft.com/office/drawing/2014/main" id="{0111BC60-9BCA-8349-2A5A-3CEAEAEF2B53}"/>
              </a:ext>
            </a:extLst>
          </p:cNvPr>
          <p:cNvSpPr>
            <a:spLocks noChangeArrowheads="1"/>
          </p:cNvSpPr>
          <p:nvPr/>
        </p:nvSpPr>
        <p:spPr bwMode="auto">
          <a:xfrm>
            <a:off x="1011574" y="1484784"/>
            <a:ext cx="7120851"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de-DE" dirty="0">
                <a:solidFill>
                  <a:schemeClr val="tx1"/>
                </a:solidFill>
                <a:latin typeface="Aptos" panose="020B0004020202020204" pitchFamily="34" charset="0"/>
              </a:rPr>
              <a:t>Der Wirkstoffgehalt von Marihuana lag nach Angaben des Bundeskriminalamtes 2020 durchschnittlich bei 16% THC. Manche in Gewächshäusern gezüchteten Sorten können auch einen höheren Anteil THC enthalten. Als Streckmittel werden oft Fette verwendet. Häufig hat sich Schimmel gebildet. Haschisch enthält zwischen 4% und 30% , durchschnittlich 16% THC (BKA 2020). </a:t>
            </a:r>
            <a:r>
              <a:rPr lang="de-DE" dirty="0" err="1">
                <a:solidFill>
                  <a:schemeClr val="tx1"/>
                </a:solidFill>
                <a:latin typeface="Aptos" panose="020B0004020202020204" pitchFamily="34" charset="0"/>
              </a:rPr>
              <a:t>Haschischöl</a:t>
            </a:r>
            <a:r>
              <a:rPr lang="de-DE" dirty="0">
                <a:solidFill>
                  <a:schemeClr val="tx1"/>
                </a:solidFill>
                <a:latin typeface="Aptos" panose="020B0004020202020204" pitchFamily="34" charset="0"/>
              </a:rPr>
              <a:t> enthält je nach Qualität bis zu 50% THC (stärkste Variante).</a:t>
            </a:r>
          </a:p>
        </p:txBody>
      </p:sp>
    </p:spTree>
    <p:extLst>
      <p:ext uri="{BB962C8B-B14F-4D97-AF65-F5344CB8AC3E}">
        <p14:creationId xmlns:p14="http://schemas.microsoft.com/office/powerpoint/2010/main" val="171649732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el 6">
            <a:extLst>
              <a:ext uri="{FF2B5EF4-FFF2-40B4-BE49-F238E27FC236}">
                <a16:creationId xmlns:a16="http://schemas.microsoft.com/office/drawing/2014/main" id="{F8DFA2C8-F636-7344-B4DB-B27ACB4AFF5A}"/>
              </a:ext>
            </a:extLst>
          </p:cNvPr>
          <p:cNvSpPr>
            <a:spLocks noGrp="1"/>
          </p:cNvSpPr>
          <p:nvPr>
            <p:ph type="title"/>
          </p:nvPr>
        </p:nvSpPr>
        <p:spPr>
          <a:xfrm>
            <a:off x="2843808" y="2780928"/>
            <a:ext cx="7886700" cy="1047650"/>
          </a:xfrm>
        </p:spPr>
        <p:txBody>
          <a:bodyPr vert="horz" lIns="91440" tIns="45720" rIns="91440" bIns="45720" rtlCol="0" anchor="ctr">
            <a:noAutofit/>
          </a:bodyPr>
          <a:lstStyle/>
          <a:p>
            <a:pPr algn="l" defTabSz="914400" eaLnBrk="1" hangingPunct="1">
              <a:spcAft>
                <a:spcPts val="1200"/>
              </a:spcAft>
              <a:defRPr/>
            </a:pPr>
            <a:r>
              <a:rPr lang="de-DE" noProof="0" dirty="0">
                <a:solidFill>
                  <a:srgbClr val="FFFFFF"/>
                </a:solidFill>
                <a:latin typeface="Aptos" panose="020B0004020202020204" pitchFamily="34" charset="0"/>
              </a:rPr>
              <a:t>Konsumformen</a:t>
            </a:r>
            <a:endParaRPr lang="de-DE" kern="1200" noProof="0" dirty="0">
              <a:solidFill>
                <a:srgbClr val="FFFFFF"/>
              </a:solidFill>
              <a:latin typeface="Aptos" panose="020B0004020202020204" pitchFamily="34" charset="0"/>
            </a:endParaRPr>
          </a:p>
        </p:txBody>
      </p:sp>
    </p:spTree>
    <p:extLst>
      <p:ext uri="{BB962C8B-B14F-4D97-AF65-F5344CB8AC3E}">
        <p14:creationId xmlns:p14="http://schemas.microsoft.com/office/powerpoint/2010/main" val="210228433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68DA6-90F1-5A19-FAD6-D94F55A1675D}"/>
            </a:ext>
          </a:extLst>
        </p:cNvPr>
        <p:cNvGrpSpPr/>
        <p:nvPr/>
      </p:nvGrpSpPr>
      <p:grpSpPr>
        <a:xfrm>
          <a:off x="0" y="0"/>
          <a:ext cx="0" cy="0"/>
          <a:chOff x="0" y="0"/>
          <a:chExt cx="0" cy="0"/>
        </a:xfrm>
      </p:grpSpPr>
      <p:grpSp>
        <p:nvGrpSpPr>
          <p:cNvPr id="4" name="Gruppieren 3">
            <a:extLst>
              <a:ext uri="{FF2B5EF4-FFF2-40B4-BE49-F238E27FC236}">
                <a16:creationId xmlns:a16="http://schemas.microsoft.com/office/drawing/2014/main" id="{C3D337D8-F476-5633-58F1-2A32F8B94ED8}"/>
              </a:ext>
            </a:extLst>
          </p:cNvPr>
          <p:cNvGrpSpPr/>
          <p:nvPr/>
        </p:nvGrpSpPr>
        <p:grpSpPr>
          <a:xfrm>
            <a:off x="1331640" y="2790563"/>
            <a:ext cx="504056" cy="1783564"/>
            <a:chOff x="1331640" y="3573016"/>
            <a:chExt cx="504056" cy="1783564"/>
          </a:xfrm>
        </p:grpSpPr>
        <p:sp>
          <p:nvSpPr>
            <p:cNvPr id="21" name="Rectangle 3">
              <a:extLst>
                <a:ext uri="{FF2B5EF4-FFF2-40B4-BE49-F238E27FC236}">
                  <a16:creationId xmlns:a16="http://schemas.microsoft.com/office/drawing/2014/main" id="{7884C100-D695-EEA9-2E30-AAC98F6FF4E6}"/>
                </a:ext>
              </a:extLst>
            </p:cNvPr>
            <p:cNvSpPr>
              <a:spLocks noChangeArrowheads="1"/>
            </p:cNvSpPr>
            <p:nvPr/>
          </p:nvSpPr>
          <p:spPr bwMode="auto">
            <a:xfrm>
              <a:off x="1331640" y="4816580"/>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23" name="Rectangle 3">
              <a:extLst>
                <a:ext uri="{FF2B5EF4-FFF2-40B4-BE49-F238E27FC236}">
                  <a16:creationId xmlns:a16="http://schemas.microsoft.com/office/drawing/2014/main" id="{52A3FE89-5A2C-4954-8ADF-C91F8CF53BB2}"/>
                </a:ext>
              </a:extLst>
            </p:cNvPr>
            <p:cNvSpPr>
              <a:spLocks noChangeArrowheads="1"/>
            </p:cNvSpPr>
            <p:nvPr/>
          </p:nvSpPr>
          <p:spPr bwMode="auto">
            <a:xfrm>
              <a:off x="1331640" y="4194997"/>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X</a:t>
              </a:r>
              <a:endParaRPr lang="de-DE" altLang="de-DE" b="1" dirty="0">
                <a:solidFill>
                  <a:schemeClr val="tx1"/>
                </a:solidFill>
                <a:latin typeface="+mn-lt"/>
                <a:cs typeface="Arial Unicode MS" panose="020B0604020202020204" pitchFamily="34" charset="-128"/>
              </a:endParaRPr>
            </a:p>
          </p:txBody>
        </p:sp>
        <p:sp>
          <p:nvSpPr>
            <p:cNvPr id="26" name="Rectangle 3">
              <a:extLst>
                <a:ext uri="{FF2B5EF4-FFF2-40B4-BE49-F238E27FC236}">
                  <a16:creationId xmlns:a16="http://schemas.microsoft.com/office/drawing/2014/main" id="{440C091C-2A85-7ABB-4F6B-36E14DC55F4D}"/>
                </a:ext>
              </a:extLst>
            </p:cNvPr>
            <p:cNvSpPr>
              <a:spLocks noChangeArrowheads="1"/>
            </p:cNvSpPr>
            <p:nvPr/>
          </p:nvSpPr>
          <p:spPr bwMode="auto">
            <a:xfrm>
              <a:off x="1331640" y="3573016"/>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O</a:t>
              </a:r>
              <a:endParaRPr lang="de-DE" altLang="de-DE" b="1" dirty="0">
                <a:solidFill>
                  <a:schemeClr val="tx1"/>
                </a:solidFill>
                <a:latin typeface="+mn-lt"/>
                <a:cs typeface="Arial Unicode MS" panose="020B0604020202020204" pitchFamily="34" charset="-128"/>
              </a:endParaRPr>
            </a:p>
          </p:txBody>
        </p:sp>
      </p:grpSp>
      <p:grpSp>
        <p:nvGrpSpPr>
          <p:cNvPr id="3" name="Gruppieren 2">
            <a:extLst>
              <a:ext uri="{FF2B5EF4-FFF2-40B4-BE49-F238E27FC236}">
                <a16:creationId xmlns:a16="http://schemas.microsoft.com/office/drawing/2014/main" id="{677B3A68-7532-3970-1CCE-80973DEF3DB6}"/>
              </a:ext>
            </a:extLst>
          </p:cNvPr>
          <p:cNvGrpSpPr/>
          <p:nvPr/>
        </p:nvGrpSpPr>
        <p:grpSpPr>
          <a:xfrm>
            <a:off x="1934164" y="2790563"/>
            <a:ext cx="6094220" cy="1775737"/>
            <a:chOff x="1914297" y="3586721"/>
            <a:chExt cx="5275673" cy="1775737"/>
          </a:xfrm>
        </p:grpSpPr>
        <p:sp>
          <p:nvSpPr>
            <p:cNvPr id="24" name="Rectangle 3">
              <a:extLst>
                <a:ext uri="{FF2B5EF4-FFF2-40B4-BE49-F238E27FC236}">
                  <a16:creationId xmlns:a16="http://schemas.microsoft.com/office/drawing/2014/main" id="{8EAAB245-EC52-B1CD-7DFB-BC460D5DEDD3}"/>
                </a:ext>
              </a:extLst>
            </p:cNvPr>
            <p:cNvSpPr>
              <a:spLocks noChangeArrowheads="1"/>
            </p:cNvSpPr>
            <p:nvPr/>
          </p:nvSpPr>
          <p:spPr bwMode="auto">
            <a:xfrm>
              <a:off x="1914297" y="4188087"/>
              <a:ext cx="5275673" cy="540000"/>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pPr marL="457200" indent="-457200" eaLnBrk="1" hangingPunct="1">
                <a:defRPr/>
              </a:pPr>
              <a:r>
                <a:rPr lang="de-DE" altLang="de-DE" sz="1900" b="1" dirty="0">
                  <a:solidFill>
                    <a:schemeClr val="tx1"/>
                  </a:solidFill>
                  <a:latin typeface="Aptos" panose="020B0004020202020204" pitchFamily="34" charset="0"/>
                </a:rPr>
                <a:t>   	Rauchen (Joints, Bong, Pfeife)</a:t>
              </a:r>
            </a:p>
          </p:txBody>
        </p:sp>
        <p:sp>
          <p:nvSpPr>
            <p:cNvPr id="25" name="Rectangle 5">
              <a:extLst>
                <a:ext uri="{FF2B5EF4-FFF2-40B4-BE49-F238E27FC236}">
                  <a16:creationId xmlns:a16="http://schemas.microsoft.com/office/drawing/2014/main" id="{BF48EAF9-2BA9-D7CE-76E0-C326300D0A6F}"/>
                </a:ext>
              </a:extLst>
            </p:cNvPr>
            <p:cNvSpPr>
              <a:spLocks noChangeArrowheads="1"/>
            </p:cNvSpPr>
            <p:nvPr/>
          </p:nvSpPr>
          <p:spPr bwMode="auto">
            <a:xfrm>
              <a:off x="1914297" y="4822458"/>
              <a:ext cx="5275673" cy="540000"/>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pPr>
                <a:defRPr/>
              </a:pPr>
              <a:r>
                <a:rPr lang="de-DE" altLang="de-DE" sz="1900" b="1" dirty="0">
                  <a:solidFill>
                    <a:schemeClr val="tx1"/>
                  </a:solidFill>
                  <a:latin typeface="Aptos" panose="020B0004020202020204" pitchFamily="34" charset="0"/>
                </a:rPr>
                <a:t>	Intravenös mit der Spritze in die Armvene</a:t>
              </a:r>
            </a:p>
          </p:txBody>
        </p:sp>
        <p:sp>
          <p:nvSpPr>
            <p:cNvPr id="27" name="Rectangle 7">
              <a:extLst>
                <a:ext uri="{FF2B5EF4-FFF2-40B4-BE49-F238E27FC236}">
                  <a16:creationId xmlns:a16="http://schemas.microsoft.com/office/drawing/2014/main" id="{D7669693-0AE3-4224-75CC-2BACD0B55385}"/>
                </a:ext>
              </a:extLst>
            </p:cNvPr>
            <p:cNvSpPr>
              <a:spLocks noChangeArrowheads="1"/>
            </p:cNvSpPr>
            <p:nvPr/>
          </p:nvSpPr>
          <p:spPr bwMode="auto">
            <a:xfrm>
              <a:off x="1914297" y="3586721"/>
              <a:ext cx="5275673" cy="540000"/>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pPr>
                <a:defRPr/>
              </a:pPr>
              <a:r>
                <a:rPr lang="de-DE" altLang="de-DE" sz="1900" b="1" dirty="0">
                  <a:solidFill>
                    <a:schemeClr val="tx1"/>
                  </a:solidFill>
                  <a:latin typeface="Aptos" panose="020B0004020202020204" pitchFamily="34" charset="0"/>
                </a:rPr>
                <a:t>     	Essen (Kekse, Kuchen)</a:t>
              </a:r>
            </a:p>
          </p:txBody>
        </p:sp>
      </p:grpSp>
      <p:sp>
        <p:nvSpPr>
          <p:cNvPr id="2" name="Textfeld 1">
            <a:extLst>
              <a:ext uri="{FF2B5EF4-FFF2-40B4-BE49-F238E27FC236}">
                <a16:creationId xmlns:a16="http://schemas.microsoft.com/office/drawing/2014/main" id="{D9DE9633-152A-D046-E1B4-39193DDB6D35}"/>
              </a:ext>
            </a:extLst>
          </p:cNvPr>
          <p:cNvSpPr txBox="1"/>
          <p:nvPr/>
        </p:nvSpPr>
        <p:spPr>
          <a:xfrm>
            <a:off x="1218477" y="1002918"/>
            <a:ext cx="1323760" cy="584775"/>
          </a:xfrm>
          <a:prstGeom prst="rect">
            <a:avLst/>
          </a:prstGeom>
          <a:noFill/>
        </p:spPr>
        <p:txBody>
          <a:bodyPr wrap="none" rtlCol="0">
            <a:spAutoFit/>
          </a:bodyPr>
          <a:lstStyle/>
          <a:p>
            <a:r>
              <a:rPr lang="de-DE" sz="3200" b="1" dirty="0">
                <a:solidFill>
                  <a:srgbClr val="00807D"/>
                </a:solidFill>
                <a:latin typeface="Aptos" panose="020B0004020202020204" pitchFamily="34" charset="0"/>
              </a:rPr>
              <a:t>Frage:</a:t>
            </a:r>
          </a:p>
        </p:txBody>
      </p:sp>
      <p:sp>
        <p:nvSpPr>
          <p:cNvPr id="15" name="Rectangle 2">
            <a:extLst>
              <a:ext uri="{FF2B5EF4-FFF2-40B4-BE49-F238E27FC236}">
                <a16:creationId xmlns:a16="http://schemas.microsoft.com/office/drawing/2014/main" id="{2F08CA6F-D278-3C14-E6B8-C80889D19B05}"/>
              </a:ext>
            </a:extLst>
          </p:cNvPr>
          <p:cNvSpPr>
            <a:spLocks noChangeArrowheads="1"/>
          </p:cNvSpPr>
          <p:nvPr/>
        </p:nvSpPr>
        <p:spPr bwMode="auto">
          <a:xfrm>
            <a:off x="1120009" y="1590234"/>
            <a:ext cx="647632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dirty="0">
                <a:solidFill>
                  <a:schemeClr val="tx1"/>
                </a:solidFill>
                <a:latin typeface="Aptos" panose="020B0004020202020204" pitchFamily="34" charset="0"/>
              </a:rPr>
              <a:t>Welches ist die häufigste Konsumform?</a:t>
            </a:r>
          </a:p>
        </p:txBody>
      </p:sp>
      <p:pic>
        <p:nvPicPr>
          <p:cNvPr id="8" name="Grafik 7" descr="Ein Bild, das Hanf, Cannabis, Blatt enthält.&#10;&#10;Automatisch generierte Beschreibung">
            <a:extLst>
              <a:ext uri="{FF2B5EF4-FFF2-40B4-BE49-F238E27FC236}">
                <a16:creationId xmlns:a16="http://schemas.microsoft.com/office/drawing/2014/main" id="{CACC38DF-07F4-E571-B673-8602D34CE8AB}"/>
              </a:ext>
            </a:extLst>
          </p:cNvPr>
          <p:cNvPicPr>
            <a:picLocks noChangeAspect="1"/>
          </p:cNvPicPr>
          <p:nvPr/>
        </p:nvPicPr>
        <p:blipFill>
          <a:blip r:embed="rId3"/>
          <a:stretch>
            <a:fillRect/>
          </a:stretch>
        </p:blipFill>
        <p:spPr>
          <a:xfrm>
            <a:off x="7460813" y="4566300"/>
            <a:ext cx="1683187" cy="1094948"/>
          </a:xfrm>
          <a:prstGeom prst="rect">
            <a:avLst/>
          </a:prstGeom>
        </p:spPr>
      </p:pic>
      <p:sp>
        <p:nvSpPr>
          <p:cNvPr id="9" name="Textfeld 8">
            <a:extLst>
              <a:ext uri="{FF2B5EF4-FFF2-40B4-BE49-F238E27FC236}">
                <a16:creationId xmlns:a16="http://schemas.microsoft.com/office/drawing/2014/main" id="{D86A7428-AA48-D9D4-A941-1A414040A7B9}"/>
              </a:ext>
            </a:extLst>
          </p:cNvPr>
          <p:cNvSpPr txBox="1"/>
          <p:nvPr/>
        </p:nvSpPr>
        <p:spPr>
          <a:xfrm>
            <a:off x="7524328" y="5661248"/>
            <a:ext cx="2160240"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Bild von Polly auf </a:t>
            </a:r>
            <a:r>
              <a:rPr lang="de-DE" sz="900" dirty="0" err="1">
                <a:solidFill>
                  <a:schemeClr val="tx1"/>
                </a:solidFill>
                <a:latin typeface="Aptos" panose="020B0004020202020204" pitchFamily="34" charset="0"/>
              </a:rPr>
              <a:t>Adobestock</a:t>
            </a:r>
            <a:endParaRPr lang="de-DE" sz="900" dirty="0">
              <a:solidFill>
                <a:schemeClr val="tx1"/>
              </a:solidFill>
              <a:latin typeface="Aptos" panose="020B0004020202020204" pitchFamily="34" charset="0"/>
            </a:endParaRPr>
          </a:p>
        </p:txBody>
      </p:sp>
    </p:spTree>
    <p:extLst>
      <p:ext uri="{BB962C8B-B14F-4D97-AF65-F5344CB8AC3E}">
        <p14:creationId xmlns:p14="http://schemas.microsoft.com/office/powerpoint/2010/main" val="26127485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3">
            <a:extLst>
              <a:ext uri="{FF2B5EF4-FFF2-40B4-BE49-F238E27FC236}">
                <a16:creationId xmlns:a16="http://schemas.microsoft.com/office/drawing/2014/main" id="{DC4D2C5D-2087-114E-B2D1-FAC6D71F7569}"/>
              </a:ext>
            </a:extLst>
          </p:cNvPr>
          <p:cNvSpPr>
            <a:spLocks noChangeArrowheads="1"/>
          </p:cNvSpPr>
          <p:nvPr/>
        </p:nvSpPr>
        <p:spPr bwMode="auto">
          <a:xfrm>
            <a:off x="1151731" y="817734"/>
            <a:ext cx="68405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de-DE" altLang="de-DE" sz="3200" b="1" dirty="0">
                <a:solidFill>
                  <a:srgbClr val="00807D"/>
                </a:solidFill>
                <a:latin typeface="+mn-lt"/>
              </a:rPr>
              <a:t>Der Joint</a:t>
            </a:r>
          </a:p>
        </p:txBody>
      </p:sp>
      <p:sp>
        <p:nvSpPr>
          <p:cNvPr id="2" name="Textfeld 1">
            <a:extLst>
              <a:ext uri="{FF2B5EF4-FFF2-40B4-BE49-F238E27FC236}">
                <a16:creationId xmlns:a16="http://schemas.microsoft.com/office/drawing/2014/main" id="{097A5061-D0A5-1747-9C03-9AE6418FBD74}"/>
              </a:ext>
            </a:extLst>
          </p:cNvPr>
          <p:cNvSpPr txBox="1"/>
          <p:nvPr/>
        </p:nvSpPr>
        <p:spPr>
          <a:xfrm>
            <a:off x="1043608" y="1385664"/>
            <a:ext cx="7668741" cy="1569660"/>
          </a:xfrm>
          <a:prstGeom prst="rect">
            <a:avLst/>
          </a:prstGeom>
          <a:noFill/>
        </p:spPr>
        <p:txBody>
          <a:bodyPr wrap="square" rtlCol="0">
            <a:spAutoFit/>
          </a:bodyPr>
          <a:lstStyle/>
          <a:p>
            <a:r>
              <a:rPr lang="de-DE" noProof="0" dirty="0">
                <a:solidFill>
                  <a:schemeClr val="tx1"/>
                </a:solidFill>
                <a:latin typeface="Aptos" panose="020B0004020202020204" pitchFamily="34" charset="0"/>
              </a:rPr>
              <a:t>Rauchen (Joint) ist zutreffend. Es wird am häufigsten geraucht/inhaliert.  Kann auch gegessen oder getrunken werden</a:t>
            </a:r>
            <a:r>
              <a:rPr lang="en-US" dirty="0">
                <a:solidFill>
                  <a:schemeClr val="tx1"/>
                </a:solidFill>
                <a:latin typeface="Aptos" panose="020B0004020202020204" pitchFamily="34" charset="0"/>
              </a:rPr>
              <a:t>. </a:t>
            </a:r>
            <a:endParaRPr lang="de-DE" dirty="0">
              <a:solidFill>
                <a:schemeClr val="tx1"/>
              </a:solidFill>
              <a:latin typeface="Aptos" panose="020B0004020202020204" pitchFamily="34" charset="0"/>
            </a:endParaRPr>
          </a:p>
          <a:p>
            <a:endParaRPr lang="de-DE" dirty="0">
              <a:solidFill>
                <a:schemeClr val="tx1"/>
              </a:solidFill>
              <a:latin typeface="Aptos" panose="020B0004020202020204" pitchFamily="34" charset="0"/>
            </a:endParaRPr>
          </a:p>
        </p:txBody>
      </p:sp>
      <p:pic>
        <p:nvPicPr>
          <p:cNvPr id="4" name="Grafik 3">
            <a:extLst>
              <a:ext uri="{FF2B5EF4-FFF2-40B4-BE49-F238E27FC236}">
                <a16:creationId xmlns:a16="http://schemas.microsoft.com/office/drawing/2014/main" id="{16A99994-AA60-A6C4-CE35-E76D384008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2864" y="2348880"/>
            <a:ext cx="4698269" cy="3335630"/>
          </a:xfrm>
          <a:prstGeom prst="rect">
            <a:avLst/>
          </a:prstGeom>
        </p:spPr>
      </p:pic>
      <p:sp>
        <p:nvSpPr>
          <p:cNvPr id="5" name="Textfeld 4">
            <a:extLst>
              <a:ext uri="{FF2B5EF4-FFF2-40B4-BE49-F238E27FC236}">
                <a16:creationId xmlns:a16="http://schemas.microsoft.com/office/drawing/2014/main" id="{CB0C508D-70FF-8B8C-1C67-954312705889}"/>
              </a:ext>
            </a:extLst>
          </p:cNvPr>
          <p:cNvSpPr txBox="1"/>
          <p:nvPr/>
        </p:nvSpPr>
        <p:spPr>
          <a:xfrm>
            <a:off x="2222864" y="5684510"/>
            <a:ext cx="1728192"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Quelle: Grüner Koffer</a:t>
            </a:r>
          </a:p>
        </p:txBody>
      </p:sp>
    </p:spTree>
    <p:extLst>
      <p:ext uri="{BB962C8B-B14F-4D97-AF65-F5344CB8AC3E}">
        <p14:creationId xmlns:p14="http://schemas.microsoft.com/office/powerpoint/2010/main" val="3629578839"/>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uppieren 3">
            <a:extLst>
              <a:ext uri="{FF2B5EF4-FFF2-40B4-BE49-F238E27FC236}">
                <a16:creationId xmlns:a16="http://schemas.microsoft.com/office/drawing/2014/main" id="{69D5FB54-A8B6-344C-BCA1-FC89CAC7EC50}"/>
              </a:ext>
            </a:extLst>
          </p:cNvPr>
          <p:cNvGrpSpPr/>
          <p:nvPr/>
        </p:nvGrpSpPr>
        <p:grpSpPr>
          <a:xfrm>
            <a:off x="1331640" y="2790563"/>
            <a:ext cx="504056" cy="1783564"/>
            <a:chOff x="1331640" y="3573016"/>
            <a:chExt cx="504056" cy="1783564"/>
          </a:xfrm>
        </p:grpSpPr>
        <p:sp>
          <p:nvSpPr>
            <p:cNvPr id="21" name="Rectangle 3">
              <a:extLst>
                <a:ext uri="{FF2B5EF4-FFF2-40B4-BE49-F238E27FC236}">
                  <a16:creationId xmlns:a16="http://schemas.microsoft.com/office/drawing/2014/main" id="{F8F754CB-CBEE-BB49-9745-FC98AC97DD42}"/>
                </a:ext>
              </a:extLst>
            </p:cNvPr>
            <p:cNvSpPr>
              <a:spLocks noChangeArrowheads="1"/>
            </p:cNvSpPr>
            <p:nvPr/>
          </p:nvSpPr>
          <p:spPr bwMode="auto">
            <a:xfrm>
              <a:off x="1331640" y="4816580"/>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23" name="Rectangle 3">
              <a:extLst>
                <a:ext uri="{FF2B5EF4-FFF2-40B4-BE49-F238E27FC236}">
                  <a16:creationId xmlns:a16="http://schemas.microsoft.com/office/drawing/2014/main" id="{8DA4A58F-FE39-F64E-8CCB-6A4E0F6EEB00}"/>
                </a:ext>
              </a:extLst>
            </p:cNvPr>
            <p:cNvSpPr>
              <a:spLocks noChangeArrowheads="1"/>
            </p:cNvSpPr>
            <p:nvPr/>
          </p:nvSpPr>
          <p:spPr bwMode="auto">
            <a:xfrm>
              <a:off x="1331640" y="4194997"/>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X</a:t>
              </a:r>
              <a:endParaRPr lang="de-DE" altLang="de-DE" b="1" dirty="0">
                <a:solidFill>
                  <a:schemeClr val="tx1"/>
                </a:solidFill>
                <a:latin typeface="+mn-lt"/>
                <a:cs typeface="Arial Unicode MS" panose="020B0604020202020204" pitchFamily="34" charset="-128"/>
              </a:endParaRPr>
            </a:p>
          </p:txBody>
        </p:sp>
        <p:sp>
          <p:nvSpPr>
            <p:cNvPr id="26" name="Rectangle 3">
              <a:extLst>
                <a:ext uri="{FF2B5EF4-FFF2-40B4-BE49-F238E27FC236}">
                  <a16:creationId xmlns:a16="http://schemas.microsoft.com/office/drawing/2014/main" id="{75BE3120-C35F-624C-8F6F-21123627A86B}"/>
                </a:ext>
              </a:extLst>
            </p:cNvPr>
            <p:cNvSpPr>
              <a:spLocks noChangeArrowheads="1"/>
            </p:cNvSpPr>
            <p:nvPr/>
          </p:nvSpPr>
          <p:spPr bwMode="auto">
            <a:xfrm>
              <a:off x="1331640" y="3573016"/>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O</a:t>
              </a:r>
              <a:endParaRPr lang="de-DE" altLang="de-DE" b="1" dirty="0">
                <a:solidFill>
                  <a:schemeClr val="tx1"/>
                </a:solidFill>
                <a:latin typeface="+mn-lt"/>
                <a:cs typeface="Arial Unicode MS" panose="020B0604020202020204" pitchFamily="34" charset="-128"/>
              </a:endParaRPr>
            </a:p>
          </p:txBody>
        </p:sp>
      </p:grpSp>
      <p:grpSp>
        <p:nvGrpSpPr>
          <p:cNvPr id="3" name="Gruppieren 2">
            <a:extLst>
              <a:ext uri="{FF2B5EF4-FFF2-40B4-BE49-F238E27FC236}">
                <a16:creationId xmlns:a16="http://schemas.microsoft.com/office/drawing/2014/main" id="{7D00C17F-C75B-AA45-AC8C-842EF72CB591}"/>
              </a:ext>
            </a:extLst>
          </p:cNvPr>
          <p:cNvGrpSpPr/>
          <p:nvPr/>
        </p:nvGrpSpPr>
        <p:grpSpPr>
          <a:xfrm>
            <a:off x="1934164" y="2790563"/>
            <a:ext cx="4928468" cy="1775737"/>
            <a:chOff x="1914297" y="3586721"/>
            <a:chExt cx="5275673" cy="1775737"/>
          </a:xfrm>
        </p:grpSpPr>
        <p:sp>
          <p:nvSpPr>
            <p:cNvPr id="24" name="Rectangle 3">
              <a:extLst>
                <a:ext uri="{FF2B5EF4-FFF2-40B4-BE49-F238E27FC236}">
                  <a16:creationId xmlns:a16="http://schemas.microsoft.com/office/drawing/2014/main" id="{7B2FE570-0FD2-2242-BF94-2265C26D2884}"/>
                </a:ext>
              </a:extLst>
            </p:cNvPr>
            <p:cNvSpPr>
              <a:spLocks noChangeArrowheads="1"/>
            </p:cNvSpPr>
            <p:nvPr/>
          </p:nvSpPr>
          <p:spPr bwMode="auto">
            <a:xfrm>
              <a:off x="1914297" y="4188087"/>
              <a:ext cx="5275673" cy="540000"/>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pPr marL="457200" indent="-457200" eaLnBrk="1" hangingPunct="1">
                <a:defRPr/>
              </a:pPr>
              <a:r>
                <a:rPr lang="de-DE" altLang="de-DE" b="1" dirty="0">
                  <a:solidFill>
                    <a:schemeClr val="tx1"/>
                  </a:solidFill>
                  <a:latin typeface="Aptos" panose="020B0004020202020204" pitchFamily="34" charset="0"/>
                </a:rPr>
                <a:t>   	15 Minuten</a:t>
              </a:r>
            </a:p>
          </p:txBody>
        </p:sp>
        <p:sp>
          <p:nvSpPr>
            <p:cNvPr id="25" name="Rectangle 5">
              <a:extLst>
                <a:ext uri="{FF2B5EF4-FFF2-40B4-BE49-F238E27FC236}">
                  <a16:creationId xmlns:a16="http://schemas.microsoft.com/office/drawing/2014/main" id="{3D1C2711-04AD-6149-97DB-B922027D8C4A}"/>
                </a:ext>
              </a:extLst>
            </p:cNvPr>
            <p:cNvSpPr>
              <a:spLocks noChangeArrowheads="1"/>
            </p:cNvSpPr>
            <p:nvPr/>
          </p:nvSpPr>
          <p:spPr bwMode="auto">
            <a:xfrm>
              <a:off x="1914297" y="4822458"/>
              <a:ext cx="5275673" cy="540000"/>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pPr>
                <a:defRPr/>
              </a:pPr>
              <a:r>
                <a:rPr lang="de-DE" altLang="de-DE" b="1" dirty="0">
                  <a:solidFill>
                    <a:schemeClr val="tx1"/>
                  </a:solidFill>
                  <a:latin typeface="Aptos" panose="020B0004020202020204" pitchFamily="34" charset="0"/>
                </a:rPr>
                <a:t>	1 Stunde</a:t>
              </a:r>
            </a:p>
          </p:txBody>
        </p:sp>
        <p:sp>
          <p:nvSpPr>
            <p:cNvPr id="27" name="Rectangle 7">
              <a:extLst>
                <a:ext uri="{FF2B5EF4-FFF2-40B4-BE49-F238E27FC236}">
                  <a16:creationId xmlns:a16="http://schemas.microsoft.com/office/drawing/2014/main" id="{87841480-922B-844E-A1EF-8A0AE31B8DAA}"/>
                </a:ext>
              </a:extLst>
            </p:cNvPr>
            <p:cNvSpPr>
              <a:spLocks noChangeArrowheads="1"/>
            </p:cNvSpPr>
            <p:nvPr/>
          </p:nvSpPr>
          <p:spPr bwMode="auto">
            <a:xfrm>
              <a:off x="1914297" y="3586721"/>
              <a:ext cx="5275673" cy="540000"/>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pPr>
                <a:defRPr/>
              </a:pPr>
              <a:r>
                <a:rPr lang="de-DE" altLang="de-DE" b="1" dirty="0">
                  <a:solidFill>
                    <a:schemeClr val="tx1"/>
                  </a:solidFill>
                  <a:latin typeface="Aptos" panose="020B0004020202020204" pitchFamily="34" charset="0"/>
                </a:rPr>
                <a:t>     	5 Minuten</a:t>
              </a:r>
            </a:p>
          </p:txBody>
        </p:sp>
      </p:grpSp>
      <p:sp>
        <p:nvSpPr>
          <p:cNvPr id="2" name="Textfeld 1">
            <a:extLst>
              <a:ext uri="{FF2B5EF4-FFF2-40B4-BE49-F238E27FC236}">
                <a16:creationId xmlns:a16="http://schemas.microsoft.com/office/drawing/2014/main" id="{0CAAF5FD-4711-DD40-813E-582CAB0455B0}"/>
              </a:ext>
            </a:extLst>
          </p:cNvPr>
          <p:cNvSpPr txBox="1"/>
          <p:nvPr/>
        </p:nvSpPr>
        <p:spPr>
          <a:xfrm>
            <a:off x="1218477" y="1002918"/>
            <a:ext cx="1323760" cy="584775"/>
          </a:xfrm>
          <a:prstGeom prst="rect">
            <a:avLst/>
          </a:prstGeom>
          <a:noFill/>
        </p:spPr>
        <p:txBody>
          <a:bodyPr wrap="none" rtlCol="0">
            <a:spAutoFit/>
          </a:bodyPr>
          <a:lstStyle/>
          <a:p>
            <a:r>
              <a:rPr lang="de-DE" sz="3200" b="1" dirty="0">
                <a:solidFill>
                  <a:srgbClr val="00807D"/>
                </a:solidFill>
                <a:latin typeface="Aptos" panose="020B0004020202020204" pitchFamily="34" charset="0"/>
              </a:rPr>
              <a:t>Frage:</a:t>
            </a:r>
          </a:p>
        </p:txBody>
      </p:sp>
      <p:sp>
        <p:nvSpPr>
          <p:cNvPr id="15" name="Rectangle 2">
            <a:extLst>
              <a:ext uri="{FF2B5EF4-FFF2-40B4-BE49-F238E27FC236}">
                <a16:creationId xmlns:a16="http://schemas.microsoft.com/office/drawing/2014/main" id="{B5B42C38-DF1F-8F49-9824-A9898453F286}"/>
              </a:ext>
            </a:extLst>
          </p:cNvPr>
          <p:cNvSpPr>
            <a:spLocks noChangeArrowheads="1"/>
          </p:cNvSpPr>
          <p:nvPr/>
        </p:nvSpPr>
        <p:spPr bwMode="auto">
          <a:xfrm>
            <a:off x="1218477" y="1618376"/>
            <a:ext cx="584937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dirty="0">
                <a:solidFill>
                  <a:schemeClr val="tx1"/>
                </a:solidFill>
                <a:latin typeface="Aptos" panose="020B0004020202020204" pitchFamily="34" charset="0"/>
              </a:rPr>
              <a:t>Wenn Cannabis inhaliert wird (z.B. beim Kiffen) tritt das Rauschmaximum ein nach ca.</a:t>
            </a:r>
          </a:p>
        </p:txBody>
      </p:sp>
      <p:pic>
        <p:nvPicPr>
          <p:cNvPr id="8" name="Grafik 7" descr="Ein Bild, das Hanf, Cannabis, Blatt enthält.&#10;&#10;Automatisch generierte Beschreibung">
            <a:extLst>
              <a:ext uri="{FF2B5EF4-FFF2-40B4-BE49-F238E27FC236}">
                <a16:creationId xmlns:a16="http://schemas.microsoft.com/office/drawing/2014/main" id="{B7B75E21-D242-69A4-4124-B6846D068678}"/>
              </a:ext>
            </a:extLst>
          </p:cNvPr>
          <p:cNvPicPr>
            <a:picLocks noChangeAspect="1"/>
          </p:cNvPicPr>
          <p:nvPr/>
        </p:nvPicPr>
        <p:blipFill>
          <a:blip r:embed="rId3"/>
          <a:stretch>
            <a:fillRect/>
          </a:stretch>
        </p:blipFill>
        <p:spPr>
          <a:xfrm>
            <a:off x="7308304" y="4383659"/>
            <a:ext cx="1756685" cy="1277589"/>
          </a:xfrm>
          <a:prstGeom prst="rect">
            <a:avLst/>
          </a:prstGeom>
        </p:spPr>
      </p:pic>
      <p:sp>
        <p:nvSpPr>
          <p:cNvPr id="9" name="Textfeld 8">
            <a:extLst>
              <a:ext uri="{FF2B5EF4-FFF2-40B4-BE49-F238E27FC236}">
                <a16:creationId xmlns:a16="http://schemas.microsoft.com/office/drawing/2014/main" id="{070BCD7B-C269-5CE8-ADA1-59B89025D538}"/>
              </a:ext>
            </a:extLst>
          </p:cNvPr>
          <p:cNvSpPr txBox="1"/>
          <p:nvPr/>
        </p:nvSpPr>
        <p:spPr>
          <a:xfrm>
            <a:off x="7524328" y="5661248"/>
            <a:ext cx="2160240"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Bild von Polly auf </a:t>
            </a:r>
            <a:r>
              <a:rPr lang="de-DE" sz="900" dirty="0" err="1">
                <a:solidFill>
                  <a:schemeClr val="tx1"/>
                </a:solidFill>
                <a:latin typeface="Aptos" panose="020B0004020202020204" pitchFamily="34" charset="0"/>
              </a:rPr>
              <a:t>Adobestock</a:t>
            </a:r>
            <a:endParaRPr lang="de-DE" sz="900" dirty="0">
              <a:solidFill>
                <a:schemeClr val="tx1"/>
              </a:solidFill>
              <a:latin typeface="Aptos" panose="020B0004020202020204" pitchFamily="34" charset="0"/>
            </a:endParaRPr>
          </a:p>
        </p:txBody>
      </p:sp>
    </p:spTree>
    <p:extLst>
      <p:ext uri="{BB962C8B-B14F-4D97-AF65-F5344CB8AC3E}">
        <p14:creationId xmlns:p14="http://schemas.microsoft.com/office/powerpoint/2010/main" val="30577158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3">
            <a:extLst>
              <a:ext uri="{FF2B5EF4-FFF2-40B4-BE49-F238E27FC236}">
                <a16:creationId xmlns:a16="http://schemas.microsoft.com/office/drawing/2014/main" id="{DC4D2C5D-2087-114E-B2D1-FAC6D71F7569}"/>
              </a:ext>
            </a:extLst>
          </p:cNvPr>
          <p:cNvSpPr>
            <a:spLocks noChangeArrowheads="1"/>
          </p:cNvSpPr>
          <p:nvPr/>
        </p:nvSpPr>
        <p:spPr bwMode="auto">
          <a:xfrm>
            <a:off x="1151731" y="312538"/>
            <a:ext cx="684053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de-DE" altLang="de-DE" sz="3200" b="1" dirty="0">
                <a:solidFill>
                  <a:srgbClr val="00807D"/>
                </a:solidFill>
                <a:latin typeface="Aptos" panose="020B0004020202020204" pitchFamily="34" charset="0"/>
              </a:rPr>
              <a:t>Cannabiskekse, Cannabistee </a:t>
            </a:r>
          </a:p>
          <a:p>
            <a:pPr eaLnBrk="0" hangingPunct="0"/>
            <a:r>
              <a:rPr lang="de-DE" altLang="de-DE" sz="3200" b="1" dirty="0">
                <a:solidFill>
                  <a:srgbClr val="00807D"/>
                </a:solidFill>
                <a:latin typeface="Aptos" panose="020B0004020202020204" pitchFamily="34" charset="0"/>
              </a:rPr>
              <a:t>(sog. </a:t>
            </a:r>
            <a:r>
              <a:rPr lang="de-DE" altLang="de-DE" sz="3200" b="1" dirty="0" err="1">
                <a:solidFill>
                  <a:srgbClr val="00807D"/>
                </a:solidFill>
                <a:latin typeface="Aptos" panose="020B0004020202020204" pitchFamily="34" charset="0"/>
              </a:rPr>
              <a:t>Edibles</a:t>
            </a:r>
            <a:r>
              <a:rPr lang="de-DE" altLang="de-DE" sz="3200" b="1" dirty="0">
                <a:solidFill>
                  <a:srgbClr val="00807D"/>
                </a:solidFill>
                <a:latin typeface="Aptos" panose="020B0004020202020204" pitchFamily="34" charset="0"/>
              </a:rPr>
              <a:t>, deutsch: Essbares) </a:t>
            </a:r>
          </a:p>
        </p:txBody>
      </p:sp>
      <p:sp>
        <p:nvSpPr>
          <p:cNvPr id="36" name="Rectangle 9">
            <a:extLst>
              <a:ext uri="{FF2B5EF4-FFF2-40B4-BE49-F238E27FC236}">
                <a16:creationId xmlns:a16="http://schemas.microsoft.com/office/drawing/2014/main" id="{B2A30EE4-AC82-4244-ACF4-A8F2F2139466}"/>
              </a:ext>
            </a:extLst>
          </p:cNvPr>
          <p:cNvSpPr>
            <a:spLocks noChangeArrowheads="1"/>
          </p:cNvSpPr>
          <p:nvPr/>
        </p:nvSpPr>
        <p:spPr bwMode="auto">
          <a:xfrm>
            <a:off x="719570" y="4581128"/>
            <a:ext cx="7704857"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sz="2200" dirty="0">
                <a:solidFill>
                  <a:schemeClr val="tx1"/>
                </a:solidFill>
                <a:latin typeface="Aptos" panose="020B0004020202020204" pitchFamily="34" charset="0"/>
              </a:rPr>
              <a:t>Gelegentlich werden Cannabisprodukte auch in Tee aufgelöst getrunken oder in Keksen (sog. „Space </a:t>
            </a:r>
            <a:r>
              <a:rPr lang="de-DE" sz="2200" dirty="0" err="1">
                <a:solidFill>
                  <a:schemeClr val="tx1"/>
                </a:solidFill>
                <a:latin typeface="Aptos" panose="020B0004020202020204" pitchFamily="34" charset="0"/>
              </a:rPr>
              <a:t>Cakes</a:t>
            </a:r>
            <a:r>
              <a:rPr lang="de-DE" sz="2200" dirty="0">
                <a:solidFill>
                  <a:schemeClr val="tx1"/>
                </a:solidFill>
                <a:latin typeface="Aptos" panose="020B0004020202020204" pitchFamily="34" charset="0"/>
              </a:rPr>
              <a:t>“) </a:t>
            </a:r>
            <a:r>
              <a:rPr lang="de-DE" sz="2200" dirty="0" err="1">
                <a:solidFill>
                  <a:schemeClr val="tx1"/>
                </a:solidFill>
                <a:latin typeface="Aptos" panose="020B0004020202020204" pitchFamily="34" charset="0"/>
              </a:rPr>
              <a:t>verbacken</a:t>
            </a:r>
            <a:r>
              <a:rPr lang="de-DE" sz="2200" dirty="0">
                <a:solidFill>
                  <a:schemeClr val="tx1"/>
                </a:solidFill>
                <a:latin typeface="Aptos" panose="020B0004020202020204" pitchFamily="34" charset="0"/>
              </a:rPr>
              <a:t> und gegessen.</a:t>
            </a:r>
          </a:p>
        </p:txBody>
      </p:sp>
      <p:pic>
        <p:nvPicPr>
          <p:cNvPr id="3" name="Grafik 2">
            <a:extLst>
              <a:ext uri="{FF2B5EF4-FFF2-40B4-BE49-F238E27FC236}">
                <a16:creationId xmlns:a16="http://schemas.microsoft.com/office/drawing/2014/main" id="{EBD7B658-5897-DB7D-E6AD-9784B06363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3676" y="1807076"/>
            <a:ext cx="3312368" cy="2327339"/>
          </a:xfrm>
          <a:prstGeom prst="rect">
            <a:avLst/>
          </a:prstGeom>
        </p:spPr>
      </p:pic>
      <p:sp>
        <p:nvSpPr>
          <p:cNvPr id="4" name="Textfeld 3">
            <a:extLst>
              <a:ext uri="{FF2B5EF4-FFF2-40B4-BE49-F238E27FC236}">
                <a16:creationId xmlns:a16="http://schemas.microsoft.com/office/drawing/2014/main" id="{CB63B86F-A900-1DC6-C5FD-63B2AA1453CF}"/>
              </a:ext>
            </a:extLst>
          </p:cNvPr>
          <p:cNvSpPr txBox="1"/>
          <p:nvPr/>
        </p:nvSpPr>
        <p:spPr>
          <a:xfrm>
            <a:off x="2655944" y="4134415"/>
            <a:ext cx="1512168"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Quelle: grüner Koffer</a:t>
            </a:r>
          </a:p>
        </p:txBody>
      </p:sp>
    </p:spTree>
    <p:extLst>
      <p:ext uri="{BB962C8B-B14F-4D97-AF65-F5344CB8AC3E}">
        <p14:creationId xmlns:p14="http://schemas.microsoft.com/office/powerpoint/2010/main" val="13627464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3">
            <a:extLst>
              <a:ext uri="{FF2B5EF4-FFF2-40B4-BE49-F238E27FC236}">
                <a16:creationId xmlns:a16="http://schemas.microsoft.com/office/drawing/2014/main" id="{DC4D2C5D-2087-114E-B2D1-FAC6D71F7569}"/>
              </a:ext>
            </a:extLst>
          </p:cNvPr>
          <p:cNvSpPr>
            <a:spLocks noChangeArrowheads="1"/>
          </p:cNvSpPr>
          <p:nvPr/>
        </p:nvSpPr>
        <p:spPr bwMode="auto">
          <a:xfrm>
            <a:off x="937738" y="538687"/>
            <a:ext cx="689296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0" hangingPunct="0"/>
            <a:r>
              <a:rPr lang="de-DE" altLang="de-DE" sz="3200" b="1" dirty="0">
                <a:solidFill>
                  <a:srgbClr val="00807D"/>
                </a:solidFill>
                <a:latin typeface="+mn-lt"/>
              </a:rPr>
              <a:t>Frage:</a:t>
            </a:r>
          </a:p>
        </p:txBody>
      </p:sp>
      <p:sp>
        <p:nvSpPr>
          <p:cNvPr id="11" name="Rectangle 2">
            <a:extLst>
              <a:ext uri="{FF2B5EF4-FFF2-40B4-BE49-F238E27FC236}">
                <a16:creationId xmlns:a16="http://schemas.microsoft.com/office/drawing/2014/main" id="{63D99160-8C75-D947-A52C-54465AAB8FD1}"/>
              </a:ext>
            </a:extLst>
          </p:cNvPr>
          <p:cNvSpPr>
            <a:spLocks noChangeArrowheads="1"/>
          </p:cNvSpPr>
          <p:nvPr/>
        </p:nvSpPr>
        <p:spPr bwMode="auto">
          <a:xfrm>
            <a:off x="937738" y="1234319"/>
            <a:ext cx="711094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altLang="de-DE" dirty="0">
                <a:solidFill>
                  <a:schemeClr val="tx1"/>
                </a:solidFill>
                <a:latin typeface="Aptos" panose="020B0004020202020204" pitchFamily="34" charset="0"/>
              </a:rPr>
              <a:t>Wie wirkt Cannabis, wenn es gegessen (Haschkekse) oder getrunken (Tee) wird?</a:t>
            </a:r>
          </a:p>
        </p:txBody>
      </p:sp>
      <p:grpSp>
        <p:nvGrpSpPr>
          <p:cNvPr id="4" name="Gruppieren 3">
            <a:extLst>
              <a:ext uri="{FF2B5EF4-FFF2-40B4-BE49-F238E27FC236}">
                <a16:creationId xmlns:a16="http://schemas.microsoft.com/office/drawing/2014/main" id="{75AF40A2-B121-2746-AF70-9DD4BF4BCB07}"/>
              </a:ext>
            </a:extLst>
          </p:cNvPr>
          <p:cNvGrpSpPr/>
          <p:nvPr/>
        </p:nvGrpSpPr>
        <p:grpSpPr>
          <a:xfrm>
            <a:off x="1115616" y="2307774"/>
            <a:ext cx="586691" cy="3221988"/>
            <a:chOff x="1403007" y="3076714"/>
            <a:chExt cx="586691" cy="3221988"/>
          </a:xfrm>
        </p:grpSpPr>
        <p:sp>
          <p:nvSpPr>
            <p:cNvPr id="13" name="Rectangle 3">
              <a:extLst>
                <a:ext uri="{FF2B5EF4-FFF2-40B4-BE49-F238E27FC236}">
                  <a16:creationId xmlns:a16="http://schemas.microsoft.com/office/drawing/2014/main" id="{5BDB5856-D882-A542-9F54-783D0F219986}"/>
                </a:ext>
              </a:extLst>
            </p:cNvPr>
            <p:cNvSpPr>
              <a:spLocks noChangeArrowheads="1"/>
            </p:cNvSpPr>
            <p:nvPr/>
          </p:nvSpPr>
          <p:spPr bwMode="auto">
            <a:xfrm>
              <a:off x="1403007" y="5323198"/>
              <a:ext cx="586691" cy="975504"/>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sz="2000" b="1" dirty="0">
                  <a:solidFill>
                    <a:schemeClr val="tx1"/>
                  </a:solidFill>
                  <a:latin typeface="+mn-lt"/>
                </a:rPr>
                <a:t>X</a:t>
              </a:r>
              <a:endParaRPr lang="de-DE" altLang="de-DE" sz="2000" b="1" dirty="0">
                <a:solidFill>
                  <a:schemeClr val="tx1"/>
                </a:solidFill>
                <a:latin typeface="+mn-lt"/>
                <a:cs typeface="Arial Unicode MS" panose="020B0604020202020204" pitchFamily="34" charset="-128"/>
              </a:endParaRPr>
            </a:p>
          </p:txBody>
        </p:sp>
        <p:sp>
          <p:nvSpPr>
            <p:cNvPr id="17" name="Rectangle 3">
              <a:extLst>
                <a:ext uri="{FF2B5EF4-FFF2-40B4-BE49-F238E27FC236}">
                  <a16:creationId xmlns:a16="http://schemas.microsoft.com/office/drawing/2014/main" id="{027778A6-E156-E241-8595-C374E92B04AB}"/>
                </a:ext>
              </a:extLst>
            </p:cNvPr>
            <p:cNvSpPr>
              <a:spLocks noChangeArrowheads="1"/>
            </p:cNvSpPr>
            <p:nvPr/>
          </p:nvSpPr>
          <p:spPr bwMode="auto">
            <a:xfrm>
              <a:off x="1403007" y="4200315"/>
              <a:ext cx="586691" cy="975504"/>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sz="2000" b="1" dirty="0">
                  <a:solidFill>
                    <a:schemeClr val="tx1"/>
                  </a:solidFill>
                  <a:latin typeface="+mn-lt"/>
                  <a:cs typeface="Arial Unicode MS" panose="020B0604020202020204" pitchFamily="34" charset="-128"/>
                </a:rPr>
                <a:t>O</a:t>
              </a:r>
            </a:p>
          </p:txBody>
        </p:sp>
        <p:sp>
          <p:nvSpPr>
            <p:cNvPr id="26" name="Rectangle 3">
              <a:extLst>
                <a:ext uri="{FF2B5EF4-FFF2-40B4-BE49-F238E27FC236}">
                  <a16:creationId xmlns:a16="http://schemas.microsoft.com/office/drawing/2014/main" id="{23C8ED66-8131-2140-9863-AE485558BE21}"/>
                </a:ext>
              </a:extLst>
            </p:cNvPr>
            <p:cNvSpPr>
              <a:spLocks noChangeArrowheads="1"/>
            </p:cNvSpPr>
            <p:nvPr/>
          </p:nvSpPr>
          <p:spPr bwMode="auto">
            <a:xfrm>
              <a:off x="1403007" y="3076714"/>
              <a:ext cx="586691" cy="975504"/>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sz="2000" b="1" dirty="0">
                  <a:solidFill>
                    <a:schemeClr val="tx1"/>
                  </a:solidFill>
                  <a:latin typeface="+mn-lt"/>
                  <a:cs typeface="Arial Unicode MS" panose="020B0604020202020204" pitchFamily="34" charset="-128"/>
                </a:rPr>
                <a:t>O</a:t>
              </a:r>
            </a:p>
          </p:txBody>
        </p:sp>
      </p:grpSp>
      <p:grpSp>
        <p:nvGrpSpPr>
          <p:cNvPr id="3" name="Gruppieren 2">
            <a:extLst>
              <a:ext uri="{FF2B5EF4-FFF2-40B4-BE49-F238E27FC236}">
                <a16:creationId xmlns:a16="http://schemas.microsoft.com/office/drawing/2014/main" id="{27E4BCBE-0E01-594B-A8E4-1DC33818A774}"/>
              </a:ext>
            </a:extLst>
          </p:cNvPr>
          <p:cNvGrpSpPr/>
          <p:nvPr/>
        </p:nvGrpSpPr>
        <p:grpSpPr>
          <a:xfrm>
            <a:off x="1908124" y="2321913"/>
            <a:ext cx="6140563" cy="3301767"/>
            <a:chOff x="2081184" y="3101472"/>
            <a:chExt cx="6140563" cy="3207848"/>
          </a:xfrm>
        </p:grpSpPr>
        <p:sp>
          <p:nvSpPr>
            <p:cNvPr id="24" name="Rectangle 3">
              <a:extLst>
                <a:ext uri="{FF2B5EF4-FFF2-40B4-BE49-F238E27FC236}">
                  <a16:creationId xmlns:a16="http://schemas.microsoft.com/office/drawing/2014/main" id="{9F79E9F4-5D72-2645-A193-3A58F557B605}"/>
                </a:ext>
              </a:extLst>
            </p:cNvPr>
            <p:cNvSpPr>
              <a:spLocks noChangeArrowheads="1"/>
            </p:cNvSpPr>
            <p:nvPr/>
          </p:nvSpPr>
          <p:spPr bwMode="auto">
            <a:xfrm>
              <a:off x="2081184" y="4187833"/>
              <a:ext cx="6140563" cy="975504"/>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r>
                <a:rPr lang="de-DE" altLang="de-DE" sz="1800" dirty="0">
                  <a:solidFill>
                    <a:schemeClr val="tx1"/>
                  </a:solidFill>
                  <a:latin typeface="Aptos" panose="020B0004020202020204" pitchFamily="34" charset="0"/>
                </a:rPr>
                <a:t>Die Magensäure spaltet das THC teilweise auf, worauf es mit den körpereigenen Aminosäuren reagiert. Man bekommt dadurch Halluzinationen.</a:t>
              </a:r>
            </a:p>
          </p:txBody>
        </p:sp>
        <p:sp>
          <p:nvSpPr>
            <p:cNvPr id="25" name="Rectangle 5">
              <a:extLst>
                <a:ext uri="{FF2B5EF4-FFF2-40B4-BE49-F238E27FC236}">
                  <a16:creationId xmlns:a16="http://schemas.microsoft.com/office/drawing/2014/main" id="{C9BF2BC3-5F6A-7B49-9BCB-DBB7F9F9C840}"/>
                </a:ext>
              </a:extLst>
            </p:cNvPr>
            <p:cNvSpPr>
              <a:spLocks noChangeArrowheads="1"/>
            </p:cNvSpPr>
            <p:nvPr/>
          </p:nvSpPr>
          <p:spPr bwMode="auto">
            <a:xfrm>
              <a:off x="2081184" y="5333816"/>
              <a:ext cx="6140563" cy="975504"/>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r>
                <a:rPr lang="de-DE" sz="1800" dirty="0">
                  <a:solidFill>
                    <a:schemeClr val="tx1"/>
                  </a:solidFill>
                  <a:latin typeface="Aptos" panose="020B0004020202020204" pitchFamily="34" charset="0"/>
                </a:rPr>
                <a:t>THC gelangt über die Nahrung aufgenommen langsamer in den Stoffwechsel. Die Wirkung kann sehr plötzlich einsetzen. Aufgrund des verzögerten Wirkungseintritts kann es zu einer höheren Dosierung kommen als beabsichtigt.</a:t>
              </a:r>
            </a:p>
          </p:txBody>
        </p:sp>
        <p:sp>
          <p:nvSpPr>
            <p:cNvPr id="27" name="Rectangle 7">
              <a:extLst>
                <a:ext uri="{FF2B5EF4-FFF2-40B4-BE49-F238E27FC236}">
                  <a16:creationId xmlns:a16="http://schemas.microsoft.com/office/drawing/2014/main" id="{E81666FC-F608-BE4A-93F6-32CA6196BB11}"/>
                </a:ext>
              </a:extLst>
            </p:cNvPr>
            <p:cNvSpPr>
              <a:spLocks noChangeArrowheads="1"/>
            </p:cNvSpPr>
            <p:nvPr/>
          </p:nvSpPr>
          <p:spPr bwMode="auto">
            <a:xfrm>
              <a:off x="2081184" y="3101472"/>
              <a:ext cx="6140563" cy="975504"/>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r>
                <a:rPr lang="de-DE" altLang="de-DE" sz="1800" dirty="0">
                  <a:solidFill>
                    <a:schemeClr val="tx1"/>
                  </a:solidFill>
                  <a:latin typeface="Aptos" panose="020B0004020202020204" pitchFamily="34" charset="0"/>
                </a:rPr>
                <a:t>Die Verdauungssäfte zerstören einen Teil des THC, weshalb die Wirkung von gegessenem Cannabis schwächer ist. </a:t>
              </a:r>
            </a:p>
          </p:txBody>
        </p:sp>
      </p:grpSp>
    </p:spTree>
    <p:extLst>
      <p:ext uri="{BB962C8B-B14F-4D97-AF65-F5344CB8AC3E}">
        <p14:creationId xmlns:p14="http://schemas.microsoft.com/office/powerpoint/2010/main" val="35635089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3B547-EAB2-2E22-EB7F-FE5B5071E2D8}"/>
            </a:ext>
          </a:extLst>
        </p:cNvPr>
        <p:cNvGrpSpPr/>
        <p:nvPr/>
      </p:nvGrpSpPr>
      <p:grpSpPr>
        <a:xfrm>
          <a:off x="0" y="0"/>
          <a:ext cx="0" cy="0"/>
          <a:chOff x="0" y="0"/>
          <a:chExt cx="0" cy="0"/>
        </a:xfrm>
      </p:grpSpPr>
      <p:sp>
        <p:nvSpPr>
          <p:cNvPr id="36" name="Rectangle 9">
            <a:extLst>
              <a:ext uri="{FF2B5EF4-FFF2-40B4-BE49-F238E27FC236}">
                <a16:creationId xmlns:a16="http://schemas.microsoft.com/office/drawing/2014/main" id="{F983827D-E12D-E925-5AB9-7F0F2ACB973B}"/>
              </a:ext>
            </a:extLst>
          </p:cNvPr>
          <p:cNvSpPr>
            <a:spLocks noChangeArrowheads="1"/>
          </p:cNvSpPr>
          <p:nvPr/>
        </p:nvSpPr>
        <p:spPr bwMode="auto">
          <a:xfrm>
            <a:off x="539552" y="413226"/>
            <a:ext cx="417646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sz="2200" dirty="0">
                <a:solidFill>
                  <a:schemeClr val="tx1"/>
                </a:solidFill>
                <a:latin typeface="Aptos" panose="020B0004020202020204" pitchFamily="34" charset="0"/>
              </a:rPr>
              <a:t>Die Verdauung beim Essen braucht Zeit. Die Rauschwirkung setzt erst nach ca. 30 bis 120 Minuten ein. Die Wirkung hält länger an und kann stärker sein als beim Rauchen. Ebenso können Nebenwirkungen intensiver und unangenehmer sein.</a:t>
            </a:r>
          </a:p>
          <a:p>
            <a:r>
              <a:rPr lang="de-DE" sz="2200" dirty="0">
                <a:solidFill>
                  <a:schemeClr val="tx1"/>
                </a:solidFill>
                <a:latin typeface="Aptos" panose="020B0004020202020204" pitchFamily="34" charset="0"/>
              </a:rPr>
              <a:t>Die Menge ist außerdem schlecht zu steuern: Gefahr der Überdosierung.</a:t>
            </a:r>
          </a:p>
          <a:p>
            <a:r>
              <a:rPr lang="de-DE" sz="2200" dirty="0">
                <a:solidFill>
                  <a:schemeClr val="tx1"/>
                </a:solidFill>
                <a:latin typeface="Aptos" panose="020B0004020202020204" pitchFamily="34" charset="0"/>
              </a:rPr>
              <a:t>Wirkdauer: kann bis zu 12 Stunden andauern.</a:t>
            </a:r>
          </a:p>
        </p:txBody>
      </p:sp>
      <p:pic>
        <p:nvPicPr>
          <p:cNvPr id="3" name="Grafik 2">
            <a:extLst>
              <a:ext uri="{FF2B5EF4-FFF2-40B4-BE49-F238E27FC236}">
                <a16:creationId xmlns:a16="http://schemas.microsoft.com/office/drawing/2014/main" id="{141AC0DE-D3DD-DA8C-5808-6209C9DBF2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332656"/>
            <a:ext cx="3312368" cy="2327339"/>
          </a:xfrm>
          <a:prstGeom prst="rect">
            <a:avLst/>
          </a:prstGeom>
        </p:spPr>
      </p:pic>
      <p:sp>
        <p:nvSpPr>
          <p:cNvPr id="4" name="Textfeld 3">
            <a:extLst>
              <a:ext uri="{FF2B5EF4-FFF2-40B4-BE49-F238E27FC236}">
                <a16:creationId xmlns:a16="http://schemas.microsoft.com/office/drawing/2014/main" id="{DF3A8BFB-0465-B3DC-E535-B9818D58C2F7}"/>
              </a:ext>
            </a:extLst>
          </p:cNvPr>
          <p:cNvSpPr txBox="1"/>
          <p:nvPr/>
        </p:nvSpPr>
        <p:spPr>
          <a:xfrm>
            <a:off x="5292080" y="2659995"/>
            <a:ext cx="1512168"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Quelle: grüner Koffer</a:t>
            </a:r>
          </a:p>
        </p:txBody>
      </p:sp>
    </p:spTree>
    <p:extLst>
      <p:ext uri="{BB962C8B-B14F-4D97-AF65-F5344CB8AC3E}">
        <p14:creationId xmlns:p14="http://schemas.microsoft.com/office/powerpoint/2010/main" val="21277574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3079150D-C741-C94D-A4B0-F23B6FCAAC12}"/>
              </a:ext>
            </a:extLst>
          </p:cNvPr>
          <p:cNvSpPr>
            <a:spLocks noChangeArrowheads="1"/>
          </p:cNvSpPr>
          <p:nvPr/>
        </p:nvSpPr>
        <p:spPr bwMode="auto">
          <a:xfrm>
            <a:off x="1295717" y="528068"/>
            <a:ext cx="810101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3200" b="1" dirty="0">
                <a:solidFill>
                  <a:srgbClr val="00807D"/>
                </a:solidFill>
                <a:latin typeface="Aptos" panose="020B0004020202020204" pitchFamily="34" charset="0"/>
              </a:rPr>
              <a:t>Frage:</a:t>
            </a:r>
          </a:p>
        </p:txBody>
      </p:sp>
      <p:sp>
        <p:nvSpPr>
          <p:cNvPr id="11" name="Rectangle 2">
            <a:extLst>
              <a:ext uri="{FF2B5EF4-FFF2-40B4-BE49-F238E27FC236}">
                <a16:creationId xmlns:a16="http://schemas.microsoft.com/office/drawing/2014/main" id="{7375BAC6-BD30-7441-9D9B-1D2AB2EF44AB}"/>
              </a:ext>
            </a:extLst>
          </p:cNvPr>
          <p:cNvSpPr>
            <a:spLocks noChangeArrowheads="1"/>
          </p:cNvSpPr>
          <p:nvPr/>
        </p:nvSpPr>
        <p:spPr bwMode="auto">
          <a:xfrm>
            <a:off x="1295717" y="1259260"/>
            <a:ext cx="730017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dirty="0">
                <a:solidFill>
                  <a:schemeClr val="tx1"/>
                </a:solidFill>
                <a:latin typeface="Aptos" panose="020B0004020202020204" pitchFamily="34" charset="0"/>
              </a:rPr>
              <a:t>Wie lange lässt sich bei häufigem Konsum Cannabis im Urin nachweisen?</a:t>
            </a:r>
          </a:p>
        </p:txBody>
      </p:sp>
      <p:grpSp>
        <p:nvGrpSpPr>
          <p:cNvPr id="2" name="Gruppieren 1">
            <a:extLst>
              <a:ext uri="{FF2B5EF4-FFF2-40B4-BE49-F238E27FC236}">
                <a16:creationId xmlns:a16="http://schemas.microsoft.com/office/drawing/2014/main" id="{BE1D0CA2-2B25-5B49-8C12-D64AA045D67C}"/>
              </a:ext>
            </a:extLst>
          </p:cNvPr>
          <p:cNvGrpSpPr/>
          <p:nvPr/>
        </p:nvGrpSpPr>
        <p:grpSpPr>
          <a:xfrm>
            <a:off x="1934163" y="2236675"/>
            <a:ext cx="6166229" cy="1769859"/>
            <a:chOff x="2036029" y="3131287"/>
            <a:chExt cx="5275673" cy="1769859"/>
          </a:xfrm>
        </p:grpSpPr>
        <p:sp>
          <p:nvSpPr>
            <p:cNvPr id="21" name="Rectangle 3">
              <a:extLst>
                <a:ext uri="{FF2B5EF4-FFF2-40B4-BE49-F238E27FC236}">
                  <a16:creationId xmlns:a16="http://schemas.microsoft.com/office/drawing/2014/main" id="{B2680135-87DC-1140-B5FD-8CEBB5F34D3E}"/>
                </a:ext>
              </a:extLst>
            </p:cNvPr>
            <p:cNvSpPr>
              <a:spLocks noChangeArrowheads="1"/>
            </p:cNvSpPr>
            <p:nvPr/>
          </p:nvSpPr>
          <p:spPr bwMode="auto">
            <a:xfrm>
              <a:off x="2036029" y="3732653"/>
              <a:ext cx="5275673" cy="540000"/>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pPr marL="457200" indent="-457200" eaLnBrk="1" hangingPunct="1">
                <a:defRPr/>
              </a:pPr>
              <a:r>
                <a:rPr lang="de-DE" altLang="de-DE" b="1" dirty="0">
                  <a:solidFill>
                    <a:schemeClr val="tx1"/>
                  </a:solidFill>
                  <a:latin typeface="Aptos" panose="020B0004020202020204" pitchFamily="34" charset="0"/>
                </a:rPr>
                <a:t>   	</a:t>
              </a:r>
              <a:r>
                <a:rPr lang="de-DE" altLang="de-DE" sz="2000" b="1" dirty="0">
                  <a:solidFill>
                    <a:schemeClr val="tx1"/>
                  </a:solidFill>
                  <a:latin typeface="Aptos" panose="020B0004020202020204" pitchFamily="34" charset="0"/>
                </a:rPr>
                <a:t>2 Wochen</a:t>
              </a:r>
              <a:endParaRPr lang="de-DE" altLang="de-DE" sz="2000" dirty="0">
                <a:solidFill>
                  <a:schemeClr val="tx1"/>
                </a:solidFill>
                <a:latin typeface="Aptos" panose="020B0004020202020204" pitchFamily="34" charset="0"/>
              </a:endParaRPr>
            </a:p>
          </p:txBody>
        </p:sp>
        <p:sp>
          <p:nvSpPr>
            <p:cNvPr id="23" name="Rectangle 5">
              <a:extLst>
                <a:ext uri="{FF2B5EF4-FFF2-40B4-BE49-F238E27FC236}">
                  <a16:creationId xmlns:a16="http://schemas.microsoft.com/office/drawing/2014/main" id="{7C61C1AE-E61C-8B48-9517-B454FE39ABE4}"/>
                </a:ext>
              </a:extLst>
            </p:cNvPr>
            <p:cNvSpPr>
              <a:spLocks noChangeArrowheads="1"/>
            </p:cNvSpPr>
            <p:nvPr/>
          </p:nvSpPr>
          <p:spPr bwMode="auto">
            <a:xfrm>
              <a:off x="2036029" y="4361146"/>
              <a:ext cx="5275673" cy="540000"/>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pPr>
                <a:defRPr/>
              </a:pPr>
              <a:r>
                <a:rPr lang="de-DE" altLang="de-DE" sz="300" b="1" dirty="0">
                  <a:solidFill>
                    <a:schemeClr val="tx1"/>
                  </a:solidFill>
                  <a:latin typeface="Aptos" panose="020B0004020202020204" pitchFamily="34" charset="0"/>
                </a:rPr>
                <a:t>	</a:t>
              </a:r>
            </a:p>
            <a:p>
              <a:pPr>
                <a:defRPr/>
              </a:pPr>
              <a:r>
                <a:rPr lang="de-DE" altLang="de-DE" sz="2000" b="1" dirty="0">
                  <a:solidFill>
                    <a:schemeClr val="tx1"/>
                  </a:solidFill>
                  <a:latin typeface="Aptos" panose="020B0004020202020204" pitchFamily="34" charset="0"/>
                </a:rPr>
                <a:t>	12 Wochen</a:t>
              </a:r>
            </a:p>
          </p:txBody>
        </p:sp>
        <p:sp>
          <p:nvSpPr>
            <p:cNvPr id="25" name="Rectangle 7">
              <a:extLst>
                <a:ext uri="{FF2B5EF4-FFF2-40B4-BE49-F238E27FC236}">
                  <a16:creationId xmlns:a16="http://schemas.microsoft.com/office/drawing/2014/main" id="{5D47AAA2-BA80-C64B-A357-478DF3BABC33}"/>
                </a:ext>
              </a:extLst>
            </p:cNvPr>
            <p:cNvSpPr>
              <a:spLocks noChangeArrowheads="1"/>
            </p:cNvSpPr>
            <p:nvPr/>
          </p:nvSpPr>
          <p:spPr bwMode="auto">
            <a:xfrm>
              <a:off x="2036029" y="3131287"/>
              <a:ext cx="5275673" cy="540000"/>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pPr>
                <a:defRPr/>
              </a:pPr>
              <a:r>
                <a:rPr lang="de-DE" altLang="de-DE" b="1" dirty="0">
                  <a:solidFill>
                    <a:schemeClr val="tx1"/>
                  </a:solidFill>
                  <a:latin typeface="Aptos" panose="020B0004020202020204" pitchFamily="34" charset="0"/>
                </a:rPr>
                <a:t>     	</a:t>
              </a:r>
              <a:r>
                <a:rPr lang="de-DE" altLang="de-DE" sz="2000" b="1" dirty="0">
                  <a:solidFill>
                    <a:schemeClr val="tx1"/>
                  </a:solidFill>
                  <a:latin typeface="Aptos" panose="020B0004020202020204" pitchFamily="34" charset="0"/>
                </a:rPr>
                <a:t>2 Tage</a:t>
              </a:r>
              <a:endParaRPr lang="de-DE" altLang="de-DE" sz="2000" dirty="0">
                <a:solidFill>
                  <a:schemeClr val="tx1"/>
                </a:solidFill>
                <a:latin typeface="Aptos" panose="020B0004020202020204" pitchFamily="34" charset="0"/>
              </a:endParaRPr>
            </a:p>
          </p:txBody>
        </p:sp>
      </p:grpSp>
      <p:grpSp>
        <p:nvGrpSpPr>
          <p:cNvPr id="4" name="Gruppieren 3">
            <a:extLst>
              <a:ext uri="{FF2B5EF4-FFF2-40B4-BE49-F238E27FC236}">
                <a16:creationId xmlns:a16="http://schemas.microsoft.com/office/drawing/2014/main" id="{2D3489A7-06EB-5F49-928F-C8A4AC58F842}"/>
              </a:ext>
            </a:extLst>
          </p:cNvPr>
          <p:cNvGrpSpPr/>
          <p:nvPr/>
        </p:nvGrpSpPr>
        <p:grpSpPr>
          <a:xfrm>
            <a:off x="1304268" y="2222970"/>
            <a:ext cx="6883596" cy="3219007"/>
            <a:chOff x="1304268" y="2222970"/>
            <a:chExt cx="6883596" cy="3219007"/>
          </a:xfrm>
        </p:grpSpPr>
        <p:grpSp>
          <p:nvGrpSpPr>
            <p:cNvPr id="3" name="Gruppieren 2">
              <a:extLst>
                <a:ext uri="{FF2B5EF4-FFF2-40B4-BE49-F238E27FC236}">
                  <a16:creationId xmlns:a16="http://schemas.microsoft.com/office/drawing/2014/main" id="{CBF02ACE-6B28-D948-8F4F-66573036387E}"/>
                </a:ext>
              </a:extLst>
            </p:cNvPr>
            <p:cNvGrpSpPr/>
            <p:nvPr/>
          </p:nvGrpSpPr>
          <p:grpSpPr>
            <a:xfrm>
              <a:off x="1360812" y="2222970"/>
              <a:ext cx="504056" cy="1783564"/>
              <a:chOff x="1453372" y="3117582"/>
              <a:chExt cx="504056" cy="1783564"/>
            </a:xfrm>
          </p:grpSpPr>
          <p:sp>
            <p:nvSpPr>
              <p:cNvPr id="17" name="Rectangle 3">
                <a:extLst>
                  <a:ext uri="{FF2B5EF4-FFF2-40B4-BE49-F238E27FC236}">
                    <a16:creationId xmlns:a16="http://schemas.microsoft.com/office/drawing/2014/main" id="{03382B24-E409-934E-A7FB-8D36BC027177}"/>
                  </a:ext>
                </a:extLst>
              </p:cNvPr>
              <p:cNvSpPr>
                <a:spLocks noChangeArrowheads="1"/>
              </p:cNvSpPr>
              <p:nvPr/>
            </p:nvSpPr>
            <p:spPr bwMode="auto">
              <a:xfrm>
                <a:off x="1453372" y="4361146"/>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X</a:t>
                </a:r>
                <a:endParaRPr lang="de-DE" altLang="de-DE" b="1" dirty="0">
                  <a:solidFill>
                    <a:schemeClr val="tx1"/>
                  </a:solidFill>
                  <a:latin typeface="+mn-lt"/>
                  <a:cs typeface="Arial Unicode MS" panose="020B0604020202020204" pitchFamily="34" charset="-128"/>
                </a:endParaRPr>
              </a:p>
            </p:txBody>
          </p:sp>
          <p:sp>
            <p:nvSpPr>
              <p:cNvPr id="19" name="Rectangle 3">
                <a:extLst>
                  <a:ext uri="{FF2B5EF4-FFF2-40B4-BE49-F238E27FC236}">
                    <a16:creationId xmlns:a16="http://schemas.microsoft.com/office/drawing/2014/main" id="{7E17B9FD-CFC6-374F-AD4A-0EB9B8F0A7A4}"/>
                  </a:ext>
                </a:extLst>
              </p:cNvPr>
              <p:cNvSpPr>
                <a:spLocks noChangeArrowheads="1"/>
              </p:cNvSpPr>
              <p:nvPr/>
            </p:nvSpPr>
            <p:spPr bwMode="auto">
              <a:xfrm>
                <a:off x="1453372" y="3739563"/>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O</a:t>
                </a:r>
                <a:endParaRPr lang="de-DE" altLang="de-DE" b="1" dirty="0">
                  <a:solidFill>
                    <a:schemeClr val="tx1"/>
                  </a:solidFill>
                  <a:latin typeface="+mn-lt"/>
                  <a:cs typeface="Arial Unicode MS" panose="020B0604020202020204" pitchFamily="34" charset="-128"/>
                </a:endParaRPr>
              </a:p>
            </p:txBody>
          </p:sp>
          <p:sp>
            <p:nvSpPr>
              <p:cNvPr id="24" name="Rectangle 3">
                <a:extLst>
                  <a:ext uri="{FF2B5EF4-FFF2-40B4-BE49-F238E27FC236}">
                    <a16:creationId xmlns:a16="http://schemas.microsoft.com/office/drawing/2014/main" id="{48B715B2-AEED-3040-B54D-9D1B0E47BCEB}"/>
                  </a:ext>
                </a:extLst>
              </p:cNvPr>
              <p:cNvSpPr>
                <a:spLocks noChangeArrowheads="1"/>
              </p:cNvSpPr>
              <p:nvPr/>
            </p:nvSpPr>
            <p:spPr bwMode="auto">
              <a:xfrm>
                <a:off x="1453372" y="3117582"/>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O</a:t>
                </a:r>
              </a:p>
            </p:txBody>
          </p:sp>
        </p:grpSp>
        <p:sp>
          <p:nvSpPr>
            <p:cNvPr id="26" name="Rechteck 25">
              <a:extLst>
                <a:ext uri="{FF2B5EF4-FFF2-40B4-BE49-F238E27FC236}">
                  <a16:creationId xmlns:a16="http://schemas.microsoft.com/office/drawing/2014/main" id="{878BF197-1251-594C-B51F-50803815C3A0}"/>
                </a:ext>
              </a:extLst>
            </p:cNvPr>
            <p:cNvSpPr/>
            <p:nvPr/>
          </p:nvSpPr>
          <p:spPr>
            <a:xfrm>
              <a:off x="1304268" y="4426314"/>
              <a:ext cx="6883596" cy="1015663"/>
            </a:xfrm>
            <a:prstGeom prst="rect">
              <a:avLst/>
            </a:prstGeom>
          </p:spPr>
          <p:txBody>
            <a:bodyPr wrap="square">
              <a:spAutoFit/>
            </a:bodyPr>
            <a:lstStyle/>
            <a:p>
              <a:pPr algn="just" eaLnBrk="1" hangingPunct="1"/>
              <a:r>
                <a:rPr lang="de-DE" altLang="de-DE" sz="2000" dirty="0">
                  <a:solidFill>
                    <a:schemeClr val="tx1"/>
                  </a:solidFill>
                  <a:latin typeface="Aptos" panose="020B0004020202020204" pitchFamily="34" charset="0"/>
                </a:rPr>
                <a:t>THC bzw. THC-Carbonsäure kann besonders bei häufigem Konsum noch viele Wochen nach dem letzten Konsum nachgewiesen werden. </a:t>
              </a:r>
            </a:p>
          </p:txBody>
        </p:sp>
      </p:grpSp>
    </p:spTree>
    <p:extLst>
      <p:ext uri="{BB962C8B-B14F-4D97-AF65-F5344CB8AC3E}">
        <p14:creationId xmlns:p14="http://schemas.microsoft.com/office/powerpoint/2010/main" val="2170476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3079150D-C741-C94D-A4B0-F23B6FCAAC12}"/>
              </a:ext>
            </a:extLst>
          </p:cNvPr>
          <p:cNvSpPr>
            <a:spLocks noChangeArrowheads="1"/>
          </p:cNvSpPr>
          <p:nvPr/>
        </p:nvSpPr>
        <p:spPr bwMode="auto">
          <a:xfrm>
            <a:off x="611560" y="692696"/>
            <a:ext cx="4946126"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sz="3200" b="1" dirty="0">
                <a:solidFill>
                  <a:srgbClr val="00807D"/>
                </a:solidFill>
                <a:latin typeface="Aptos" panose="020B0004020202020204" pitchFamily="34" charset="0"/>
              </a:rPr>
              <a:t>	Schadstoffe</a:t>
            </a:r>
          </a:p>
          <a:p>
            <a:endParaRPr lang="de-DE" sz="3200" b="1" dirty="0">
              <a:solidFill>
                <a:srgbClr val="00807D"/>
              </a:solidFill>
              <a:latin typeface="Aptos" panose="020B0004020202020204" pitchFamily="34" charset="0"/>
            </a:endParaRPr>
          </a:p>
        </p:txBody>
      </p:sp>
      <p:sp>
        <p:nvSpPr>
          <p:cNvPr id="32" name="Rechteck 31">
            <a:extLst>
              <a:ext uri="{FF2B5EF4-FFF2-40B4-BE49-F238E27FC236}">
                <a16:creationId xmlns:a16="http://schemas.microsoft.com/office/drawing/2014/main" id="{43ACE851-42AB-E349-89C5-C38740FA5B1D}"/>
              </a:ext>
            </a:extLst>
          </p:cNvPr>
          <p:cNvSpPr/>
          <p:nvPr/>
        </p:nvSpPr>
        <p:spPr>
          <a:xfrm>
            <a:off x="1043608" y="1628800"/>
            <a:ext cx="4680520" cy="3046988"/>
          </a:xfrm>
          <a:prstGeom prst="rect">
            <a:avLst/>
          </a:prstGeom>
        </p:spPr>
        <p:txBody>
          <a:bodyPr wrap="square">
            <a:spAutoFit/>
          </a:bodyPr>
          <a:lstStyle/>
          <a:p>
            <a:r>
              <a:rPr lang="de-DE" dirty="0">
                <a:solidFill>
                  <a:schemeClr val="tx1"/>
                </a:solidFill>
                <a:latin typeface="Aptos" panose="020B0004020202020204" pitchFamily="34" charset="0"/>
              </a:rPr>
              <a:t>Bei Cannabis vom Schwarzmarkt  unterliegen die Inhaltsstoffe keiner Kontrolle, ob schädliche Substanzen enthalten sind. Insofern besteht immer auch Risiko, Schadstoffe zu konsumieren.</a:t>
            </a:r>
          </a:p>
          <a:p>
            <a:endParaRPr lang="de-DE" dirty="0">
              <a:solidFill>
                <a:schemeClr val="tx1"/>
              </a:solidFill>
              <a:latin typeface="Aptos" panose="020B0004020202020204" pitchFamily="34" charset="0"/>
            </a:endParaRPr>
          </a:p>
        </p:txBody>
      </p:sp>
      <p:pic>
        <p:nvPicPr>
          <p:cNvPr id="3" name="Grafik 2" descr="Ein Bild, das Verkehrsschild, draußen, Schild enthält.&#10;&#10;Automatisch generierte Beschreibung">
            <a:extLst>
              <a:ext uri="{FF2B5EF4-FFF2-40B4-BE49-F238E27FC236}">
                <a16:creationId xmlns:a16="http://schemas.microsoft.com/office/drawing/2014/main" id="{BB9C59F7-DC0D-2721-E82F-097C720A60C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5724128" y="3356992"/>
            <a:ext cx="3290370" cy="2179870"/>
          </a:xfrm>
          <a:prstGeom prst="rect">
            <a:avLst/>
          </a:prstGeom>
          <a:ln>
            <a:noFill/>
          </a:ln>
          <a:effectLst>
            <a:outerShdw blurRad="292100" dist="139700" dir="2700000" algn="tl" rotWithShape="0">
              <a:srgbClr val="333333">
                <a:alpha val="65000"/>
              </a:srgbClr>
            </a:outerShdw>
          </a:effectLst>
        </p:spPr>
      </p:pic>
      <p:sp>
        <p:nvSpPr>
          <p:cNvPr id="4" name="Textfeld 3">
            <a:extLst>
              <a:ext uri="{FF2B5EF4-FFF2-40B4-BE49-F238E27FC236}">
                <a16:creationId xmlns:a16="http://schemas.microsoft.com/office/drawing/2014/main" id="{2CD835B3-6D20-0B8B-EB8D-3F0EC9E3F120}"/>
              </a:ext>
            </a:extLst>
          </p:cNvPr>
          <p:cNvSpPr txBox="1"/>
          <p:nvPr/>
        </p:nvSpPr>
        <p:spPr>
          <a:xfrm>
            <a:off x="5652120" y="5536862"/>
            <a:ext cx="1872208" cy="230832"/>
          </a:xfrm>
          <a:prstGeom prst="rect">
            <a:avLst/>
          </a:prstGeom>
          <a:noFill/>
        </p:spPr>
        <p:txBody>
          <a:bodyPr wrap="square" rtlCol="0">
            <a:spAutoFit/>
          </a:bodyPr>
          <a:lstStyle/>
          <a:p>
            <a:r>
              <a:rPr lang="de-DE" sz="900" b="0" i="0" dirty="0">
                <a:solidFill>
                  <a:srgbClr val="191B26"/>
                </a:solidFill>
                <a:effectLst/>
                <a:latin typeface="Aptos" panose="020B0004020202020204" pitchFamily="34" charset="0"/>
              </a:rPr>
              <a:t>Bild von </a:t>
            </a:r>
            <a:r>
              <a:rPr lang="de-DE" sz="900" b="0" i="0" u="sng" dirty="0">
                <a:solidFill>
                  <a:srgbClr val="191B26"/>
                </a:solidFill>
                <a:effectLst/>
                <a:latin typeface="Aptos" panose="020B0004020202020204" pitchFamily="34" charset="0"/>
                <a:hlinkClick r:id="rId4"/>
              </a:rPr>
              <a:t>BRRT</a:t>
            </a:r>
            <a:r>
              <a:rPr lang="de-DE" sz="900" b="0" i="0" dirty="0">
                <a:solidFill>
                  <a:srgbClr val="191B26"/>
                </a:solidFill>
                <a:effectLst/>
                <a:latin typeface="Aptos" panose="020B0004020202020204" pitchFamily="34" charset="0"/>
              </a:rPr>
              <a:t> auf </a:t>
            </a:r>
            <a:r>
              <a:rPr lang="de-DE" sz="900" b="0" i="0" u="sng" dirty="0" err="1">
                <a:solidFill>
                  <a:srgbClr val="191B26"/>
                </a:solidFill>
                <a:effectLst/>
                <a:latin typeface="Aptos" panose="020B0004020202020204" pitchFamily="34" charset="0"/>
                <a:hlinkClick r:id="rId5"/>
              </a:rPr>
              <a:t>Pixabay</a:t>
            </a:r>
            <a:endParaRPr lang="de-DE" sz="900" dirty="0">
              <a:latin typeface="Aptos" panose="020B0004020202020204" pitchFamily="34" charset="0"/>
            </a:endParaRPr>
          </a:p>
        </p:txBody>
      </p:sp>
    </p:spTree>
    <p:extLst>
      <p:ext uri="{BB962C8B-B14F-4D97-AF65-F5344CB8AC3E}">
        <p14:creationId xmlns:p14="http://schemas.microsoft.com/office/powerpoint/2010/main" val="4110408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3">
            <a:extLst>
              <a:ext uri="{FF2B5EF4-FFF2-40B4-BE49-F238E27FC236}">
                <a16:creationId xmlns:a16="http://schemas.microsoft.com/office/drawing/2014/main" id="{DC4D2C5D-2087-114E-B2D1-FAC6D71F7569}"/>
              </a:ext>
            </a:extLst>
          </p:cNvPr>
          <p:cNvSpPr>
            <a:spLocks noChangeArrowheads="1"/>
          </p:cNvSpPr>
          <p:nvPr/>
        </p:nvSpPr>
        <p:spPr bwMode="auto">
          <a:xfrm>
            <a:off x="918016" y="543970"/>
            <a:ext cx="684053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de-DE" altLang="de-DE" sz="2800" b="1" dirty="0">
                <a:solidFill>
                  <a:srgbClr val="00807D"/>
                </a:solidFill>
                <a:latin typeface="Aptos" panose="020B0004020202020204" pitchFamily="34" charset="0"/>
              </a:rPr>
              <a:t>Die Cannabispflanze</a:t>
            </a:r>
          </a:p>
        </p:txBody>
      </p:sp>
      <p:sp>
        <p:nvSpPr>
          <p:cNvPr id="14" name="Rectangle 3">
            <a:extLst>
              <a:ext uri="{FF2B5EF4-FFF2-40B4-BE49-F238E27FC236}">
                <a16:creationId xmlns:a16="http://schemas.microsoft.com/office/drawing/2014/main" id="{66EE0FE6-06F3-7947-A2D3-B7B9D36899FE}"/>
              </a:ext>
            </a:extLst>
          </p:cNvPr>
          <p:cNvSpPr>
            <a:spLocks noChangeArrowheads="1"/>
          </p:cNvSpPr>
          <p:nvPr/>
        </p:nvSpPr>
        <p:spPr bwMode="auto">
          <a:xfrm>
            <a:off x="918016" y="1127276"/>
            <a:ext cx="7686432" cy="1646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342900" indent="-342900">
              <a:spcAft>
                <a:spcPts val="600"/>
              </a:spcAft>
              <a:buFont typeface="Arial" panose="020B0604020202020204" pitchFamily="34" charset="0"/>
              <a:buChar char="•"/>
            </a:pPr>
            <a:r>
              <a:rPr lang="de-DE" altLang="de-DE" dirty="0">
                <a:solidFill>
                  <a:schemeClr val="tx1"/>
                </a:solidFill>
                <a:latin typeface="Aptos" panose="020B0004020202020204" pitchFamily="34" charset="0"/>
              </a:rPr>
              <a:t>Cannabis ist die botanische Bezeichnung der Hanfpflanze</a:t>
            </a:r>
          </a:p>
          <a:p>
            <a:pPr marL="342900" indent="-342900">
              <a:spcAft>
                <a:spcPts val="600"/>
              </a:spcAft>
              <a:buFont typeface="Arial" panose="020B0604020202020204" pitchFamily="34" charset="0"/>
              <a:buChar char="•"/>
            </a:pPr>
            <a:r>
              <a:rPr lang="de-DE" altLang="de-DE" dirty="0">
                <a:solidFill>
                  <a:schemeClr val="tx1"/>
                </a:solidFill>
                <a:latin typeface="Aptos" panose="020B0004020202020204" pitchFamily="34" charset="0"/>
              </a:rPr>
              <a:t>Cannabisblätter sind handförmig, der Rand ist wie gesägt. An einem Blatt befinden sich 7 bis 9 Blättchen.</a:t>
            </a:r>
          </a:p>
        </p:txBody>
      </p:sp>
      <p:pic>
        <p:nvPicPr>
          <p:cNvPr id="3" name="Grafik 2">
            <a:extLst>
              <a:ext uri="{FF2B5EF4-FFF2-40B4-BE49-F238E27FC236}">
                <a16:creationId xmlns:a16="http://schemas.microsoft.com/office/drawing/2014/main" id="{0900A57C-51CE-E978-BC98-D9FF266343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3340" y="3052158"/>
            <a:ext cx="3649888" cy="2433258"/>
          </a:xfrm>
          <a:prstGeom prst="rect">
            <a:avLst/>
          </a:prstGeom>
        </p:spPr>
      </p:pic>
      <p:sp>
        <p:nvSpPr>
          <p:cNvPr id="4" name="Textfeld 3">
            <a:extLst>
              <a:ext uri="{FF2B5EF4-FFF2-40B4-BE49-F238E27FC236}">
                <a16:creationId xmlns:a16="http://schemas.microsoft.com/office/drawing/2014/main" id="{01AF2C19-4E83-E3E0-8925-9A9C22D6361C}"/>
              </a:ext>
            </a:extLst>
          </p:cNvPr>
          <p:cNvSpPr txBox="1"/>
          <p:nvPr/>
        </p:nvSpPr>
        <p:spPr>
          <a:xfrm>
            <a:off x="2513340" y="5571438"/>
            <a:ext cx="2016224"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Bild von Michael Fischer auf </a:t>
            </a:r>
            <a:r>
              <a:rPr lang="de-DE" sz="900" dirty="0" err="1">
                <a:solidFill>
                  <a:schemeClr val="tx1"/>
                </a:solidFill>
                <a:latin typeface="Aptos" panose="020B0004020202020204" pitchFamily="34" charset="0"/>
              </a:rPr>
              <a:t>Pexels</a:t>
            </a:r>
            <a:endParaRPr lang="de-DE" sz="900" dirty="0">
              <a:solidFill>
                <a:schemeClr val="tx1"/>
              </a:solidFill>
              <a:latin typeface="Aptos" panose="020B0004020202020204" pitchFamily="34" charset="0"/>
            </a:endParaRPr>
          </a:p>
        </p:txBody>
      </p:sp>
    </p:spTree>
    <p:extLst>
      <p:ext uri="{BB962C8B-B14F-4D97-AF65-F5344CB8AC3E}">
        <p14:creationId xmlns:p14="http://schemas.microsoft.com/office/powerpoint/2010/main" val="2832950663"/>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320FD-3B90-9B08-BA74-753EF1EFCB7A}"/>
            </a:ext>
          </a:extLst>
        </p:cNvPr>
        <p:cNvGrpSpPr/>
        <p:nvPr/>
      </p:nvGrpSpPr>
      <p:grpSpPr>
        <a:xfrm>
          <a:off x="0" y="0"/>
          <a:ext cx="0" cy="0"/>
          <a:chOff x="0" y="0"/>
          <a:chExt cx="0" cy="0"/>
        </a:xfrm>
      </p:grpSpPr>
      <p:sp>
        <p:nvSpPr>
          <p:cNvPr id="9" name="Rectangle 2">
            <a:extLst>
              <a:ext uri="{FF2B5EF4-FFF2-40B4-BE49-F238E27FC236}">
                <a16:creationId xmlns:a16="http://schemas.microsoft.com/office/drawing/2014/main" id="{405BF908-A853-054C-1E83-9A33794F7B40}"/>
              </a:ext>
            </a:extLst>
          </p:cNvPr>
          <p:cNvSpPr>
            <a:spLocks noChangeArrowheads="1"/>
          </p:cNvSpPr>
          <p:nvPr/>
        </p:nvSpPr>
        <p:spPr bwMode="auto">
          <a:xfrm>
            <a:off x="1295717" y="528068"/>
            <a:ext cx="810101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3200" b="1" dirty="0">
                <a:solidFill>
                  <a:srgbClr val="00807D"/>
                </a:solidFill>
                <a:latin typeface="+mn-lt"/>
              </a:rPr>
              <a:t>Frage:</a:t>
            </a:r>
          </a:p>
        </p:txBody>
      </p:sp>
      <p:sp>
        <p:nvSpPr>
          <p:cNvPr id="11" name="Rectangle 2">
            <a:extLst>
              <a:ext uri="{FF2B5EF4-FFF2-40B4-BE49-F238E27FC236}">
                <a16:creationId xmlns:a16="http://schemas.microsoft.com/office/drawing/2014/main" id="{6DF30116-DD23-22C4-48C5-E4B1BB9BA239}"/>
              </a:ext>
            </a:extLst>
          </p:cNvPr>
          <p:cNvSpPr>
            <a:spLocks noChangeArrowheads="1"/>
          </p:cNvSpPr>
          <p:nvPr/>
        </p:nvSpPr>
        <p:spPr bwMode="auto">
          <a:xfrm>
            <a:off x="1295717" y="1259260"/>
            <a:ext cx="730017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dirty="0">
                <a:solidFill>
                  <a:schemeClr val="tx1"/>
                </a:solidFill>
                <a:latin typeface="Aptos" panose="020B0004020202020204" pitchFamily="34" charset="0"/>
              </a:rPr>
              <a:t>Welche Schadstoffe können in Cannabis enthalten sein?</a:t>
            </a:r>
          </a:p>
        </p:txBody>
      </p:sp>
      <p:grpSp>
        <p:nvGrpSpPr>
          <p:cNvPr id="2" name="Gruppieren 1">
            <a:extLst>
              <a:ext uri="{FF2B5EF4-FFF2-40B4-BE49-F238E27FC236}">
                <a16:creationId xmlns:a16="http://schemas.microsoft.com/office/drawing/2014/main" id="{7607C933-E931-BFAF-3491-BA5AE95E0466}"/>
              </a:ext>
            </a:extLst>
          </p:cNvPr>
          <p:cNvGrpSpPr/>
          <p:nvPr/>
        </p:nvGrpSpPr>
        <p:grpSpPr>
          <a:xfrm>
            <a:off x="1934163" y="2236675"/>
            <a:ext cx="6661733" cy="1769859"/>
            <a:chOff x="2036029" y="3131287"/>
            <a:chExt cx="5275673" cy="1769859"/>
          </a:xfrm>
        </p:grpSpPr>
        <p:sp>
          <p:nvSpPr>
            <p:cNvPr id="21" name="Rectangle 3">
              <a:extLst>
                <a:ext uri="{FF2B5EF4-FFF2-40B4-BE49-F238E27FC236}">
                  <a16:creationId xmlns:a16="http://schemas.microsoft.com/office/drawing/2014/main" id="{D042F94E-668D-C546-525F-F47E44AAD256}"/>
                </a:ext>
              </a:extLst>
            </p:cNvPr>
            <p:cNvSpPr>
              <a:spLocks noChangeArrowheads="1"/>
            </p:cNvSpPr>
            <p:nvPr/>
          </p:nvSpPr>
          <p:spPr bwMode="auto">
            <a:xfrm>
              <a:off x="2036029" y="3732653"/>
              <a:ext cx="5275673" cy="540000"/>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pPr marL="457200" indent="-457200" eaLnBrk="1" hangingPunct="1">
                <a:defRPr/>
              </a:pPr>
              <a:r>
                <a:rPr lang="de-DE" altLang="de-DE" sz="1900" b="1" dirty="0">
                  <a:solidFill>
                    <a:schemeClr val="tx1"/>
                  </a:solidFill>
                  <a:latin typeface="Aptos" panose="020B0004020202020204" pitchFamily="34" charset="0"/>
                </a:rPr>
                <a:t>   	Tierhaare, Jod, Benzol</a:t>
              </a:r>
              <a:endParaRPr lang="de-DE" altLang="de-DE" sz="1900" dirty="0">
                <a:solidFill>
                  <a:schemeClr val="tx1"/>
                </a:solidFill>
                <a:latin typeface="Aptos" panose="020B0004020202020204" pitchFamily="34" charset="0"/>
              </a:endParaRPr>
            </a:p>
          </p:txBody>
        </p:sp>
        <p:sp>
          <p:nvSpPr>
            <p:cNvPr id="23" name="Rectangle 5">
              <a:extLst>
                <a:ext uri="{FF2B5EF4-FFF2-40B4-BE49-F238E27FC236}">
                  <a16:creationId xmlns:a16="http://schemas.microsoft.com/office/drawing/2014/main" id="{C89792A6-FC71-146A-0626-DEC997A8EA97}"/>
                </a:ext>
              </a:extLst>
            </p:cNvPr>
            <p:cNvSpPr>
              <a:spLocks noChangeArrowheads="1"/>
            </p:cNvSpPr>
            <p:nvPr/>
          </p:nvSpPr>
          <p:spPr bwMode="auto">
            <a:xfrm>
              <a:off x="2036029" y="4361146"/>
              <a:ext cx="5275673" cy="540000"/>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pPr>
                <a:defRPr/>
              </a:pPr>
              <a:r>
                <a:rPr lang="de-DE" altLang="de-DE" sz="1900" b="1" dirty="0">
                  <a:solidFill>
                    <a:schemeClr val="tx1"/>
                  </a:solidFill>
                  <a:latin typeface="Aptos" panose="020B0004020202020204" pitchFamily="34" charset="0"/>
                </a:rPr>
                <a:t>	Blei, Glas, Teer, Phosphat, Vogelsand</a:t>
              </a:r>
            </a:p>
          </p:txBody>
        </p:sp>
        <p:sp>
          <p:nvSpPr>
            <p:cNvPr id="25" name="Rectangle 7">
              <a:extLst>
                <a:ext uri="{FF2B5EF4-FFF2-40B4-BE49-F238E27FC236}">
                  <a16:creationId xmlns:a16="http://schemas.microsoft.com/office/drawing/2014/main" id="{DDA6BE81-3C38-A556-30C8-F4908273BADD}"/>
                </a:ext>
              </a:extLst>
            </p:cNvPr>
            <p:cNvSpPr>
              <a:spLocks noChangeArrowheads="1"/>
            </p:cNvSpPr>
            <p:nvPr/>
          </p:nvSpPr>
          <p:spPr bwMode="auto">
            <a:xfrm>
              <a:off x="2036029" y="3131287"/>
              <a:ext cx="5275673" cy="540000"/>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pPr>
                <a:defRPr/>
              </a:pPr>
              <a:r>
                <a:rPr lang="de-DE" altLang="de-DE" sz="1900" b="1" dirty="0">
                  <a:solidFill>
                    <a:schemeClr val="tx1"/>
                  </a:solidFill>
                  <a:latin typeface="Aptos" panose="020B0004020202020204" pitchFamily="34" charset="0"/>
                </a:rPr>
                <a:t>     	Quecksilber, Blausäure, Nano-Partikel, Weichmacher</a:t>
              </a:r>
              <a:endParaRPr lang="de-DE" altLang="de-DE" sz="1900" dirty="0">
                <a:solidFill>
                  <a:schemeClr val="tx1"/>
                </a:solidFill>
                <a:latin typeface="Aptos" panose="020B0004020202020204" pitchFamily="34" charset="0"/>
              </a:endParaRPr>
            </a:p>
          </p:txBody>
        </p:sp>
      </p:grpSp>
      <p:grpSp>
        <p:nvGrpSpPr>
          <p:cNvPr id="4" name="Gruppieren 3">
            <a:extLst>
              <a:ext uri="{FF2B5EF4-FFF2-40B4-BE49-F238E27FC236}">
                <a16:creationId xmlns:a16="http://schemas.microsoft.com/office/drawing/2014/main" id="{7E39D802-FC15-17C5-DED9-14CE43AC5177}"/>
              </a:ext>
            </a:extLst>
          </p:cNvPr>
          <p:cNvGrpSpPr/>
          <p:nvPr/>
        </p:nvGrpSpPr>
        <p:grpSpPr>
          <a:xfrm>
            <a:off x="1304268" y="2222970"/>
            <a:ext cx="6883596" cy="2603454"/>
            <a:chOff x="1304268" y="2222970"/>
            <a:chExt cx="6883596" cy="2603454"/>
          </a:xfrm>
        </p:grpSpPr>
        <p:grpSp>
          <p:nvGrpSpPr>
            <p:cNvPr id="3" name="Gruppieren 2">
              <a:extLst>
                <a:ext uri="{FF2B5EF4-FFF2-40B4-BE49-F238E27FC236}">
                  <a16:creationId xmlns:a16="http://schemas.microsoft.com/office/drawing/2014/main" id="{5EB50853-8336-541C-7A6C-399FB4C28CBE}"/>
                </a:ext>
              </a:extLst>
            </p:cNvPr>
            <p:cNvGrpSpPr/>
            <p:nvPr/>
          </p:nvGrpSpPr>
          <p:grpSpPr>
            <a:xfrm>
              <a:off x="1360812" y="2222970"/>
              <a:ext cx="504056" cy="1783564"/>
              <a:chOff x="1453372" y="3117582"/>
              <a:chExt cx="504056" cy="1783564"/>
            </a:xfrm>
          </p:grpSpPr>
          <p:sp>
            <p:nvSpPr>
              <p:cNvPr id="17" name="Rectangle 3">
                <a:extLst>
                  <a:ext uri="{FF2B5EF4-FFF2-40B4-BE49-F238E27FC236}">
                    <a16:creationId xmlns:a16="http://schemas.microsoft.com/office/drawing/2014/main" id="{259ACF1E-35E2-8C2F-5C90-8BE0544979A0}"/>
                  </a:ext>
                </a:extLst>
              </p:cNvPr>
              <p:cNvSpPr>
                <a:spLocks noChangeArrowheads="1"/>
              </p:cNvSpPr>
              <p:nvPr/>
            </p:nvSpPr>
            <p:spPr bwMode="auto">
              <a:xfrm>
                <a:off x="1453372" y="4361146"/>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X</a:t>
                </a:r>
                <a:endParaRPr lang="de-DE" altLang="de-DE" b="1" dirty="0">
                  <a:solidFill>
                    <a:schemeClr val="tx1"/>
                  </a:solidFill>
                  <a:latin typeface="+mn-lt"/>
                  <a:cs typeface="Arial Unicode MS" panose="020B0604020202020204" pitchFamily="34" charset="-128"/>
                </a:endParaRPr>
              </a:p>
            </p:txBody>
          </p:sp>
          <p:sp>
            <p:nvSpPr>
              <p:cNvPr id="19" name="Rectangle 3">
                <a:extLst>
                  <a:ext uri="{FF2B5EF4-FFF2-40B4-BE49-F238E27FC236}">
                    <a16:creationId xmlns:a16="http://schemas.microsoft.com/office/drawing/2014/main" id="{9FD295E4-94DF-5C1A-1A5F-866F1763B068}"/>
                  </a:ext>
                </a:extLst>
              </p:cNvPr>
              <p:cNvSpPr>
                <a:spLocks noChangeArrowheads="1"/>
              </p:cNvSpPr>
              <p:nvPr/>
            </p:nvSpPr>
            <p:spPr bwMode="auto">
              <a:xfrm>
                <a:off x="1453372" y="3739563"/>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O</a:t>
                </a:r>
                <a:endParaRPr lang="de-DE" altLang="de-DE" b="1" dirty="0">
                  <a:solidFill>
                    <a:schemeClr val="tx1"/>
                  </a:solidFill>
                  <a:latin typeface="+mn-lt"/>
                  <a:cs typeface="Arial Unicode MS" panose="020B0604020202020204" pitchFamily="34" charset="-128"/>
                </a:endParaRPr>
              </a:p>
            </p:txBody>
          </p:sp>
          <p:sp>
            <p:nvSpPr>
              <p:cNvPr id="24" name="Rectangle 3">
                <a:extLst>
                  <a:ext uri="{FF2B5EF4-FFF2-40B4-BE49-F238E27FC236}">
                    <a16:creationId xmlns:a16="http://schemas.microsoft.com/office/drawing/2014/main" id="{20CD5AE0-2143-A4B6-6C4D-1C408002504C}"/>
                  </a:ext>
                </a:extLst>
              </p:cNvPr>
              <p:cNvSpPr>
                <a:spLocks noChangeArrowheads="1"/>
              </p:cNvSpPr>
              <p:nvPr/>
            </p:nvSpPr>
            <p:spPr bwMode="auto">
              <a:xfrm>
                <a:off x="1453372" y="3117582"/>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O</a:t>
                </a:r>
              </a:p>
            </p:txBody>
          </p:sp>
        </p:grpSp>
        <p:sp>
          <p:nvSpPr>
            <p:cNvPr id="26" name="Rechteck 25">
              <a:extLst>
                <a:ext uri="{FF2B5EF4-FFF2-40B4-BE49-F238E27FC236}">
                  <a16:creationId xmlns:a16="http://schemas.microsoft.com/office/drawing/2014/main" id="{E669C45E-7078-A2E5-CB24-25CA0A33A55C}"/>
                </a:ext>
              </a:extLst>
            </p:cNvPr>
            <p:cNvSpPr/>
            <p:nvPr/>
          </p:nvSpPr>
          <p:spPr>
            <a:xfrm>
              <a:off x="1304268" y="4426314"/>
              <a:ext cx="6883596" cy="400110"/>
            </a:xfrm>
            <a:prstGeom prst="rect">
              <a:avLst/>
            </a:prstGeom>
          </p:spPr>
          <p:txBody>
            <a:bodyPr wrap="square">
              <a:spAutoFit/>
            </a:bodyPr>
            <a:lstStyle/>
            <a:p>
              <a:pPr algn="just" eaLnBrk="1" hangingPunct="1"/>
              <a:endParaRPr lang="de-DE" altLang="de-DE" sz="2000" dirty="0">
                <a:solidFill>
                  <a:schemeClr val="tx1"/>
                </a:solidFill>
                <a:latin typeface="+mn-lt"/>
              </a:endParaRPr>
            </a:p>
          </p:txBody>
        </p:sp>
      </p:grpSp>
    </p:spTree>
    <p:extLst>
      <p:ext uri="{BB962C8B-B14F-4D97-AF65-F5344CB8AC3E}">
        <p14:creationId xmlns:p14="http://schemas.microsoft.com/office/powerpoint/2010/main" val="9271162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5C53D-679B-C313-898E-B3C63B2DBF70}"/>
            </a:ext>
          </a:extLst>
        </p:cNvPr>
        <p:cNvGrpSpPr/>
        <p:nvPr/>
      </p:nvGrpSpPr>
      <p:grpSpPr>
        <a:xfrm>
          <a:off x="0" y="0"/>
          <a:ext cx="0" cy="0"/>
          <a:chOff x="0" y="0"/>
          <a:chExt cx="0" cy="0"/>
        </a:xfrm>
      </p:grpSpPr>
      <p:sp>
        <p:nvSpPr>
          <p:cNvPr id="32" name="Rechteck 31">
            <a:extLst>
              <a:ext uri="{FF2B5EF4-FFF2-40B4-BE49-F238E27FC236}">
                <a16:creationId xmlns:a16="http://schemas.microsoft.com/office/drawing/2014/main" id="{989878B4-E24A-FCCA-4A64-D40B8A93AC65}"/>
              </a:ext>
            </a:extLst>
          </p:cNvPr>
          <p:cNvSpPr/>
          <p:nvPr/>
        </p:nvSpPr>
        <p:spPr>
          <a:xfrm>
            <a:off x="323529" y="332656"/>
            <a:ext cx="6192688" cy="4832092"/>
          </a:xfrm>
          <a:prstGeom prst="rect">
            <a:avLst/>
          </a:prstGeom>
        </p:spPr>
        <p:txBody>
          <a:bodyPr wrap="square">
            <a:spAutoFit/>
          </a:bodyPr>
          <a:lstStyle/>
          <a:p>
            <a:r>
              <a:rPr lang="de-DE" sz="2200" b="1" dirty="0">
                <a:solidFill>
                  <a:schemeClr val="tx1"/>
                </a:solidFill>
                <a:latin typeface="Aptos" panose="020B0004020202020204" pitchFamily="34" charset="0"/>
              </a:rPr>
              <a:t>Blei, Glas, Teer, Phosphat, Vogelsand </a:t>
            </a:r>
            <a:r>
              <a:rPr lang="de-DE" sz="2200" dirty="0">
                <a:solidFill>
                  <a:schemeClr val="tx1"/>
                </a:solidFill>
                <a:latin typeface="Aptos" panose="020B0004020202020204" pitchFamily="34" charset="0"/>
              </a:rPr>
              <a:t>ist die richtige Antwort. Cannabis wird mit </a:t>
            </a:r>
            <a:r>
              <a:rPr lang="de-DE" sz="2200" b="1" dirty="0">
                <a:solidFill>
                  <a:schemeClr val="tx1"/>
                </a:solidFill>
                <a:latin typeface="Aptos" panose="020B0004020202020204" pitchFamily="34" charset="0"/>
              </a:rPr>
              <a:t>Sand</a:t>
            </a:r>
            <a:r>
              <a:rPr lang="de-DE" sz="2200" dirty="0">
                <a:solidFill>
                  <a:schemeClr val="tx1"/>
                </a:solidFill>
                <a:latin typeface="Aptos" panose="020B0004020202020204" pitchFamily="34" charset="0"/>
              </a:rPr>
              <a:t> (Vogel- oder Quarzsand) gestreckt. Erkennbar durch kleine Rückstände in der Verpackung und/oder wenn es nach dem Inhalieren zwischen den Zähnen knirscht.</a:t>
            </a:r>
          </a:p>
          <a:p>
            <a:r>
              <a:rPr lang="de-DE" sz="2200" b="1" dirty="0">
                <a:solidFill>
                  <a:schemeClr val="tx1"/>
                </a:solidFill>
                <a:latin typeface="Aptos" panose="020B0004020202020204" pitchFamily="34" charset="0"/>
              </a:rPr>
              <a:t>Bleisulfid</a:t>
            </a:r>
            <a:r>
              <a:rPr lang="de-DE" sz="2200" dirty="0">
                <a:solidFill>
                  <a:schemeClr val="tx1"/>
                </a:solidFill>
                <a:latin typeface="Aptos" panose="020B0004020202020204" pitchFamily="34" charset="0"/>
              </a:rPr>
              <a:t> wird zum Teil während des Wachstums über die Pflanzen gestreut. Blei ist hochgradig gesundheitsgefährdend.</a:t>
            </a:r>
          </a:p>
          <a:p>
            <a:r>
              <a:rPr lang="de-DE" sz="2200" b="1" dirty="0">
                <a:solidFill>
                  <a:schemeClr val="tx1"/>
                </a:solidFill>
                <a:latin typeface="Aptos" panose="020B0004020202020204" pitchFamily="34" charset="0"/>
              </a:rPr>
              <a:t>Kleine</a:t>
            </a:r>
            <a:r>
              <a:rPr lang="de-DE" sz="2200" dirty="0">
                <a:solidFill>
                  <a:schemeClr val="tx1"/>
                </a:solidFill>
                <a:latin typeface="Aptos" panose="020B0004020202020204" pitchFamily="34" charset="0"/>
              </a:rPr>
              <a:t> </a:t>
            </a:r>
            <a:r>
              <a:rPr lang="de-DE" sz="2200" b="1" dirty="0">
                <a:solidFill>
                  <a:schemeClr val="tx1"/>
                </a:solidFill>
                <a:latin typeface="Aptos" panose="020B0004020202020204" pitchFamily="34" charset="0"/>
              </a:rPr>
              <a:t>abgerundete Glaspartikel </a:t>
            </a:r>
            <a:r>
              <a:rPr lang="de-DE" sz="2200" dirty="0">
                <a:solidFill>
                  <a:schemeClr val="tx1"/>
                </a:solidFill>
                <a:latin typeface="Aptos" panose="020B0004020202020204" pitchFamily="34" charset="0"/>
              </a:rPr>
              <a:t>können als Streckmittel in Cannabisprodukten enthalten sein. Durch Erhitzung können diese platzen und scharfkantig werden und damit Mikroverletzungen in den Atemwegen erzeugen.</a:t>
            </a:r>
          </a:p>
        </p:txBody>
      </p:sp>
      <p:pic>
        <p:nvPicPr>
          <p:cNvPr id="3" name="Grafik 2" descr="Ein Bild, das Verkehrsschild, draußen, Schild enthält.&#10;&#10;Automatisch generierte Beschreibung">
            <a:extLst>
              <a:ext uri="{FF2B5EF4-FFF2-40B4-BE49-F238E27FC236}">
                <a16:creationId xmlns:a16="http://schemas.microsoft.com/office/drawing/2014/main" id="{0AFB5579-B4BE-323E-9E8E-AA68C0977CC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6484966" y="3861048"/>
            <a:ext cx="2529531" cy="1675814"/>
          </a:xfrm>
          <a:prstGeom prst="rect">
            <a:avLst/>
          </a:prstGeom>
          <a:ln>
            <a:noFill/>
          </a:ln>
          <a:effectLst>
            <a:outerShdw blurRad="292100" dist="139700" dir="2700000" algn="tl" rotWithShape="0">
              <a:srgbClr val="333333">
                <a:alpha val="65000"/>
              </a:srgbClr>
            </a:outerShdw>
          </a:effectLst>
        </p:spPr>
      </p:pic>
      <p:sp>
        <p:nvSpPr>
          <p:cNvPr id="4" name="Textfeld 3">
            <a:extLst>
              <a:ext uri="{FF2B5EF4-FFF2-40B4-BE49-F238E27FC236}">
                <a16:creationId xmlns:a16="http://schemas.microsoft.com/office/drawing/2014/main" id="{268FFCFE-EA6D-81DA-05EA-01B5E2AC9F30}"/>
              </a:ext>
            </a:extLst>
          </p:cNvPr>
          <p:cNvSpPr txBox="1"/>
          <p:nvPr/>
        </p:nvSpPr>
        <p:spPr>
          <a:xfrm>
            <a:off x="6484966" y="5536862"/>
            <a:ext cx="1872208" cy="230832"/>
          </a:xfrm>
          <a:prstGeom prst="rect">
            <a:avLst/>
          </a:prstGeom>
          <a:noFill/>
        </p:spPr>
        <p:txBody>
          <a:bodyPr wrap="square" rtlCol="0">
            <a:spAutoFit/>
          </a:bodyPr>
          <a:lstStyle/>
          <a:p>
            <a:r>
              <a:rPr lang="de-DE" sz="900" b="0" i="0" dirty="0">
                <a:solidFill>
                  <a:srgbClr val="191B26"/>
                </a:solidFill>
                <a:effectLst/>
                <a:latin typeface="Aptos" panose="020B0004020202020204" pitchFamily="34" charset="0"/>
              </a:rPr>
              <a:t>Bild von </a:t>
            </a:r>
            <a:r>
              <a:rPr lang="de-DE" sz="900" b="0" i="0" u="sng" dirty="0">
                <a:solidFill>
                  <a:srgbClr val="191B26"/>
                </a:solidFill>
                <a:effectLst/>
                <a:latin typeface="Aptos" panose="020B0004020202020204" pitchFamily="34" charset="0"/>
                <a:hlinkClick r:id="rId4"/>
              </a:rPr>
              <a:t>BRRT</a:t>
            </a:r>
            <a:r>
              <a:rPr lang="de-DE" sz="900" b="0" i="0" dirty="0">
                <a:solidFill>
                  <a:srgbClr val="191B26"/>
                </a:solidFill>
                <a:effectLst/>
                <a:latin typeface="Aptos" panose="020B0004020202020204" pitchFamily="34" charset="0"/>
              </a:rPr>
              <a:t> auf </a:t>
            </a:r>
            <a:r>
              <a:rPr lang="de-DE" sz="900" b="0" i="0" u="sng" dirty="0" err="1">
                <a:solidFill>
                  <a:srgbClr val="191B26"/>
                </a:solidFill>
                <a:effectLst/>
                <a:latin typeface="Aptos" panose="020B0004020202020204" pitchFamily="34" charset="0"/>
                <a:hlinkClick r:id="rId5"/>
              </a:rPr>
              <a:t>Pixabay</a:t>
            </a:r>
            <a:endParaRPr lang="de-DE" sz="900" dirty="0">
              <a:latin typeface="Aptos" panose="020B0004020202020204" pitchFamily="34" charset="0"/>
            </a:endParaRPr>
          </a:p>
        </p:txBody>
      </p:sp>
    </p:spTree>
    <p:extLst>
      <p:ext uri="{BB962C8B-B14F-4D97-AF65-F5344CB8AC3E}">
        <p14:creationId xmlns:p14="http://schemas.microsoft.com/office/powerpoint/2010/main" val="2359300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3079150D-C741-C94D-A4B0-F23B6FCAAC12}"/>
              </a:ext>
            </a:extLst>
          </p:cNvPr>
          <p:cNvSpPr>
            <a:spLocks noChangeArrowheads="1"/>
          </p:cNvSpPr>
          <p:nvPr/>
        </p:nvSpPr>
        <p:spPr bwMode="auto">
          <a:xfrm>
            <a:off x="1038223" y="544323"/>
            <a:ext cx="662764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sz="3200" b="1" dirty="0">
                <a:solidFill>
                  <a:srgbClr val="00807D"/>
                </a:solidFill>
                <a:latin typeface="+mn-lt"/>
              </a:rPr>
              <a:t>Tabak</a:t>
            </a:r>
          </a:p>
        </p:txBody>
      </p:sp>
      <p:sp>
        <p:nvSpPr>
          <p:cNvPr id="2" name="Rechteck 1">
            <a:extLst>
              <a:ext uri="{FF2B5EF4-FFF2-40B4-BE49-F238E27FC236}">
                <a16:creationId xmlns:a16="http://schemas.microsoft.com/office/drawing/2014/main" id="{D122AAF3-AB1E-5645-B629-D5C5766F2FDA}"/>
              </a:ext>
            </a:extLst>
          </p:cNvPr>
          <p:cNvSpPr/>
          <p:nvPr/>
        </p:nvSpPr>
        <p:spPr>
          <a:xfrm>
            <a:off x="755576" y="1243786"/>
            <a:ext cx="7821754" cy="4370427"/>
          </a:xfrm>
          <a:prstGeom prst="rect">
            <a:avLst/>
          </a:prstGeom>
        </p:spPr>
        <p:txBody>
          <a:bodyPr wrap="square">
            <a:spAutoFit/>
          </a:bodyPr>
          <a:lstStyle/>
          <a:p>
            <a:pPr marL="9525">
              <a:spcBef>
                <a:spcPts val="0"/>
              </a:spcBef>
              <a:spcAft>
                <a:spcPts val="0"/>
              </a:spcAft>
            </a:pPr>
            <a:endParaRPr lang="de-DE" sz="800" b="1" dirty="0">
              <a:latin typeface="Aptos" panose="020B0004020202020204" pitchFamily="34" charset="0"/>
              <a:ea typeface="Calibri" panose="020F0502020204030204" pitchFamily="34" charset="0"/>
            </a:endParaRPr>
          </a:p>
          <a:p>
            <a:pPr marL="9525" indent="-9525">
              <a:spcBef>
                <a:spcPts val="0"/>
              </a:spcBef>
              <a:spcAft>
                <a:spcPts val="0"/>
              </a:spcAft>
            </a:pPr>
            <a:r>
              <a:rPr lang="de-DE" sz="1800" spc="-5" dirty="0">
                <a:solidFill>
                  <a:srgbClr val="231F20"/>
                </a:solidFill>
                <a:latin typeface="Aptos" panose="020B0004020202020204" pitchFamily="34" charset="0"/>
                <a:ea typeface="Calibri" panose="020F0502020204030204" pitchFamily="34" charset="0"/>
              </a:rPr>
              <a:t>Das verbreitetste und wohl am meisten Schäden anrichtende Streckmittel  ist </a:t>
            </a:r>
            <a:r>
              <a:rPr lang="de-DE" sz="1800" spc="-15" dirty="0">
                <a:solidFill>
                  <a:srgbClr val="231F20"/>
                </a:solidFill>
                <a:latin typeface="Aptos" panose="020B0004020202020204" pitchFamily="34" charset="0"/>
                <a:ea typeface="Calibri" panose="020F0502020204030204" pitchFamily="34" charset="0"/>
              </a:rPr>
              <a:t>der</a:t>
            </a:r>
            <a:r>
              <a:rPr lang="de-DE" sz="1800" spc="-25" dirty="0">
                <a:solidFill>
                  <a:srgbClr val="231F20"/>
                </a:solidFill>
                <a:latin typeface="Aptos" panose="020B0004020202020204" pitchFamily="34" charset="0"/>
                <a:ea typeface="Calibri" panose="020F0502020204030204" pitchFamily="34" charset="0"/>
              </a:rPr>
              <a:t> </a:t>
            </a:r>
            <a:r>
              <a:rPr lang="de-DE" sz="1800" b="1" spc="-15" dirty="0">
                <a:solidFill>
                  <a:srgbClr val="231F20"/>
                </a:solidFill>
                <a:latin typeface="Aptos" panose="020B0004020202020204" pitchFamily="34" charset="0"/>
                <a:ea typeface="Calibri" panose="020F0502020204030204" pitchFamily="34" charset="0"/>
              </a:rPr>
              <a:t>Tabak.</a:t>
            </a:r>
            <a:r>
              <a:rPr lang="de-DE" sz="1800" b="1" spc="-70" dirty="0">
                <a:solidFill>
                  <a:srgbClr val="231F20"/>
                </a:solidFill>
                <a:latin typeface="Aptos" panose="020B0004020202020204" pitchFamily="34" charset="0"/>
                <a:ea typeface="Calibri" panose="020F0502020204030204" pitchFamily="34" charset="0"/>
              </a:rPr>
              <a:t> </a:t>
            </a:r>
            <a:endParaRPr lang="de-DE" sz="800" b="1" spc="-70" dirty="0">
              <a:solidFill>
                <a:srgbClr val="231F20"/>
              </a:solidFill>
              <a:latin typeface="Aptos" panose="020B0004020202020204" pitchFamily="34" charset="0"/>
              <a:ea typeface="Calibri" panose="020F0502020204030204" pitchFamily="34" charset="0"/>
            </a:endParaRPr>
          </a:p>
          <a:p>
            <a:pPr marL="9525" indent="-9525">
              <a:spcBef>
                <a:spcPts val="0"/>
              </a:spcBef>
              <a:spcAft>
                <a:spcPts val="0"/>
              </a:spcAft>
            </a:pPr>
            <a:r>
              <a:rPr lang="de-DE" sz="1800" spc="-10" dirty="0">
                <a:solidFill>
                  <a:srgbClr val="231F20"/>
                </a:solidFill>
                <a:latin typeface="Aptos" panose="020B0004020202020204" pitchFamily="34" charset="0"/>
                <a:ea typeface="Calibri" panose="020F0502020204030204" pitchFamily="34" charset="0"/>
              </a:rPr>
              <a:t>												Teer und 	Nikotin 													zählen zu den stärksten 											Giften.</a:t>
            </a:r>
            <a:endParaRPr lang="de-DE" sz="1800" spc="-55" dirty="0">
              <a:solidFill>
                <a:srgbClr val="231F20"/>
              </a:solidFill>
              <a:latin typeface="Aptos" panose="020B0004020202020204" pitchFamily="34" charset="0"/>
              <a:ea typeface="Calibri" panose="020F0502020204030204" pitchFamily="34" charset="0"/>
            </a:endParaRPr>
          </a:p>
          <a:p>
            <a:pPr>
              <a:spcBef>
                <a:spcPts val="0"/>
              </a:spcBef>
              <a:spcAft>
                <a:spcPts val="0"/>
              </a:spcAft>
            </a:pPr>
            <a:r>
              <a:rPr lang="de-DE" sz="1800" dirty="0">
                <a:solidFill>
                  <a:srgbClr val="231F20"/>
                </a:solidFill>
                <a:latin typeface="Aptos" panose="020B0004020202020204" pitchFamily="34" charset="0"/>
                <a:ea typeface="Calibri" panose="020F0502020204030204" pitchFamily="34" charset="0"/>
              </a:rPr>
              <a:t>											Ammoniak,</a:t>
            </a:r>
          </a:p>
          <a:p>
            <a:pPr>
              <a:spcBef>
                <a:spcPts val="0"/>
              </a:spcBef>
              <a:spcAft>
                <a:spcPts val="0"/>
              </a:spcAft>
            </a:pPr>
            <a:r>
              <a:rPr lang="de-DE" sz="1800" dirty="0">
                <a:solidFill>
                  <a:srgbClr val="231F20"/>
                </a:solidFill>
                <a:latin typeface="Aptos" panose="020B0004020202020204" pitchFamily="34" charset="0"/>
                <a:ea typeface="Calibri" panose="020F0502020204030204" pitchFamily="34" charset="0"/>
              </a:rPr>
              <a:t>											Arsen,</a:t>
            </a:r>
          </a:p>
          <a:p>
            <a:pPr>
              <a:spcBef>
                <a:spcPts val="0"/>
              </a:spcBef>
              <a:spcAft>
                <a:spcPts val="0"/>
              </a:spcAft>
            </a:pPr>
            <a:r>
              <a:rPr lang="de-DE" sz="1800" dirty="0">
                <a:solidFill>
                  <a:srgbClr val="231F20"/>
                </a:solidFill>
                <a:latin typeface="Aptos" panose="020B0004020202020204" pitchFamily="34" charset="0"/>
                <a:ea typeface="Calibri" panose="020F0502020204030204" pitchFamily="34" charset="0"/>
              </a:rPr>
              <a:t>											Benzol,</a:t>
            </a:r>
          </a:p>
          <a:p>
            <a:pPr>
              <a:spcBef>
                <a:spcPts val="0"/>
              </a:spcBef>
              <a:spcAft>
                <a:spcPts val="0"/>
              </a:spcAft>
            </a:pPr>
            <a:r>
              <a:rPr lang="de-DE" sz="1800" dirty="0">
                <a:solidFill>
                  <a:srgbClr val="231F20"/>
                </a:solidFill>
                <a:latin typeface="Aptos" panose="020B0004020202020204" pitchFamily="34" charset="0"/>
                <a:ea typeface="Calibri" panose="020F0502020204030204" pitchFamily="34" charset="0"/>
              </a:rPr>
              <a:t>											Schwermetalle,</a:t>
            </a:r>
          </a:p>
          <a:p>
            <a:pPr>
              <a:spcBef>
                <a:spcPts val="0"/>
              </a:spcBef>
              <a:spcAft>
                <a:spcPts val="0"/>
              </a:spcAft>
            </a:pPr>
            <a:r>
              <a:rPr lang="de-DE" sz="1800" dirty="0">
                <a:solidFill>
                  <a:srgbClr val="231F20"/>
                </a:solidFill>
                <a:latin typeface="Aptos" panose="020B0004020202020204" pitchFamily="34" charset="0"/>
                <a:ea typeface="Calibri" panose="020F0502020204030204" pitchFamily="34" charset="0"/>
              </a:rPr>
              <a:t>											Blausäure,</a:t>
            </a:r>
          </a:p>
          <a:p>
            <a:pPr>
              <a:spcBef>
                <a:spcPts val="0"/>
              </a:spcBef>
              <a:spcAft>
                <a:spcPts val="0"/>
              </a:spcAft>
            </a:pPr>
            <a:r>
              <a:rPr lang="de-DE" sz="1800" dirty="0">
                <a:solidFill>
                  <a:srgbClr val="231F20"/>
                </a:solidFill>
                <a:latin typeface="Aptos" panose="020B0004020202020204" pitchFamily="34" charset="0"/>
                <a:ea typeface="Calibri" panose="020F0502020204030204" pitchFamily="34" charset="0"/>
              </a:rPr>
              <a:t>											Formaldehyd,</a:t>
            </a:r>
          </a:p>
          <a:p>
            <a:pPr>
              <a:spcBef>
                <a:spcPts val="0"/>
              </a:spcBef>
              <a:spcAft>
                <a:spcPts val="0"/>
              </a:spcAft>
            </a:pPr>
            <a:r>
              <a:rPr lang="de-DE" sz="1800" dirty="0">
                <a:solidFill>
                  <a:srgbClr val="231F20"/>
                </a:solidFill>
                <a:latin typeface="Aptos" panose="020B0004020202020204" pitchFamily="34" charset="0"/>
                <a:ea typeface="Calibri" panose="020F0502020204030204" pitchFamily="34" charset="0"/>
              </a:rPr>
              <a:t>											Methanol,</a:t>
            </a:r>
          </a:p>
          <a:p>
            <a:pPr>
              <a:spcBef>
                <a:spcPts val="0"/>
              </a:spcBef>
              <a:spcAft>
                <a:spcPts val="0"/>
              </a:spcAft>
            </a:pPr>
            <a:r>
              <a:rPr lang="de-DE" sz="1800" dirty="0">
                <a:solidFill>
                  <a:srgbClr val="231F20"/>
                </a:solidFill>
                <a:latin typeface="Aptos" panose="020B0004020202020204" pitchFamily="34" charset="0"/>
                <a:ea typeface="Calibri" panose="020F0502020204030204" pitchFamily="34" charset="0"/>
              </a:rPr>
              <a:t>											Schwefelsäure,</a:t>
            </a:r>
            <a:r>
              <a:rPr lang="de-DE" sz="1800" dirty="0">
                <a:solidFill>
                  <a:srgbClr val="231F20"/>
                </a:solidFill>
                <a:latin typeface="Aptos" panose="020B0004020202020204" pitchFamily="34" charset="0"/>
              </a:rPr>
              <a:t>													insg. 200 Gifte, die Hälfte 											davon krebserregend</a:t>
            </a:r>
            <a:endParaRPr lang="de-DE" sz="1800" dirty="0">
              <a:latin typeface="Aptos" panose="020B0004020202020204" pitchFamily="34" charset="0"/>
            </a:endParaRPr>
          </a:p>
        </p:txBody>
      </p:sp>
      <p:pic>
        <p:nvPicPr>
          <p:cNvPr id="4" name="Grafik 3">
            <a:extLst>
              <a:ext uri="{FF2B5EF4-FFF2-40B4-BE49-F238E27FC236}">
                <a16:creationId xmlns:a16="http://schemas.microsoft.com/office/drawing/2014/main" id="{C1D54953-F6E9-5F33-040B-213FF4AC6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9134" y="2060848"/>
            <a:ext cx="2422866" cy="3230488"/>
          </a:xfrm>
          <a:prstGeom prst="rect">
            <a:avLst/>
          </a:prstGeom>
          <a:ln>
            <a:noFill/>
          </a:ln>
          <a:effectLst>
            <a:outerShdw blurRad="292100" dist="139700" dir="2700000" algn="tl" rotWithShape="0">
              <a:srgbClr val="333333">
                <a:alpha val="65000"/>
              </a:srgbClr>
            </a:outerShdw>
          </a:effectLst>
        </p:spPr>
      </p:pic>
      <p:sp>
        <p:nvSpPr>
          <p:cNvPr id="5" name="Textfeld 4">
            <a:extLst>
              <a:ext uri="{FF2B5EF4-FFF2-40B4-BE49-F238E27FC236}">
                <a16:creationId xmlns:a16="http://schemas.microsoft.com/office/drawing/2014/main" id="{5976EDF1-582A-12C6-9069-010890B62FED}"/>
              </a:ext>
            </a:extLst>
          </p:cNvPr>
          <p:cNvSpPr txBox="1"/>
          <p:nvPr/>
        </p:nvSpPr>
        <p:spPr>
          <a:xfrm>
            <a:off x="2150417" y="5337358"/>
            <a:ext cx="1296144"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Foto Tina Kolonko</a:t>
            </a:r>
          </a:p>
        </p:txBody>
      </p:sp>
    </p:spTree>
    <p:extLst>
      <p:ext uri="{BB962C8B-B14F-4D97-AF65-F5344CB8AC3E}">
        <p14:creationId xmlns:p14="http://schemas.microsoft.com/office/powerpoint/2010/main" val="441867189"/>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6">
            <a:extLst>
              <a:ext uri="{FF2B5EF4-FFF2-40B4-BE49-F238E27FC236}">
                <a16:creationId xmlns:a16="http://schemas.microsoft.com/office/drawing/2014/main" id="{F8DFA2C8-F636-7344-B4DB-B27ACB4AFF5A}"/>
              </a:ext>
            </a:extLst>
          </p:cNvPr>
          <p:cNvSpPr>
            <a:spLocks noGrp="1"/>
          </p:cNvSpPr>
          <p:nvPr>
            <p:ph type="title"/>
          </p:nvPr>
        </p:nvSpPr>
        <p:spPr>
          <a:xfrm>
            <a:off x="2771800" y="2780928"/>
            <a:ext cx="7886700" cy="1047650"/>
          </a:xfrm>
        </p:spPr>
        <p:txBody>
          <a:bodyPr vert="horz" lIns="91440" tIns="45720" rIns="91440" bIns="45720" rtlCol="0" anchor="ctr">
            <a:noAutofit/>
          </a:bodyPr>
          <a:lstStyle/>
          <a:p>
            <a:pPr algn="l" defTabSz="914400" eaLnBrk="1" hangingPunct="1">
              <a:spcAft>
                <a:spcPts val="1200"/>
              </a:spcAft>
              <a:defRPr/>
            </a:pPr>
            <a:r>
              <a:rPr lang="en-US" kern="1200" dirty="0">
                <a:solidFill>
                  <a:srgbClr val="FFFFFF"/>
                </a:solidFill>
                <a:latin typeface="Aptos" panose="020B0004020202020204" pitchFamily="34" charset="0"/>
              </a:rPr>
              <a:t>Wirkungen</a:t>
            </a:r>
          </a:p>
        </p:txBody>
      </p:sp>
    </p:spTree>
    <p:extLst>
      <p:ext uri="{BB962C8B-B14F-4D97-AF65-F5344CB8AC3E}">
        <p14:creationId xmlns:p14="http://schemas.microsoft.com/office/powerpoint/2010/main" val="238532639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3079150D-C741-C94D-A4B0-F23B6FCAAC12}"/>
              </a:ext>
            </a:extLst>
          </p:cNvPr>
          <p:cNvSpPr>
            <a:spLocks noChangeArrowheads="1"/>
          </p:cNvSpPr>
          <p:nvPr/>
        </p:nvSpPr>
        <p:spPr bwMode="auto">
          <a:xfrm>
            <a:off x="930583" y="1484784"/>
            <a:ext cx="810101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3200" b="1" dirty="0">
                <a:solidFill>
                  <a:srgbClr val="00807D"/>
                </a:solidFill>
                <a:latin typeface="Aptos" panose="020B0004020202020204" pitchFamily="34" charset="0"/>
              </a:rPr>
              <a:t>Subjektive Wirkungen</a:t>
            </a:r>
          </a:p>
          <a:p>
            <a:endParaRPr lang="de-DE" sz="3200" b="1" dirty="0">
              <a:solidFill>
                <a:srgbClr val="00807D"/>
              </a:solidFill>
              <a:latin typeface="Aptos" panose="020B0004020202020204" pitchFamily="34" charset="0"/>
            </a:endParaRPr>
          </a:p>
        </p:txBody>
      </p:sp>
      <p:sp>
        <p:nvSpPr>
          <p:cNvPr id="2" name="Textfeld 1">
            <a:extLst>
              <a:ext uri="{FF2B5EF4-FFF2-40B4-BE49-F238E27FC236}">
                <a16:creationId xmlns:a16="http://schemas.microsoft.com/office/drawing/2014/main" id="{31B3ED00-5204-9C4D-961F-A05BBCF7A639}"/>
              </a:ext>
            </a:extLst>
          </p:cNvPr>
          <p:cNvSpPr txBox="1"/>
          <p:nvPr/>
        </p:nvSpPr>
        <p:spPr>
          <a:xfrm>
            <a:off x="916982" y="2450045"/>
            <a:ext cx="3294977" cy="1015663"/>
          </a:xfrm>
          <a:prstGeom prst="rect">
            <a:avLst/>
          </a:prstGeom>
          <a:noFill/>
        </p:spPr>
        <p:txBody>
          <a:bodyPr wrap="square" rtlCol="0">
            <a:spAutoFit/>
          </a:bodyPr>
          <a:lstStyle/>
          <a:p>
            <a:r>
              <a:rPr lang="de-DE" sz="2000" dirty="0">
                <a:solidFill>
                  <a:schemeClr val="tx1"/>
                </a:solidFill>
                <a:latin typeface="Aptos" panose="020B0004020202020204" pitchFamily="34" charset="0"/>
              </a:rPr>
              <a:t>Um die Wirkung von Cannabis rankten sich viele Mythen.</a:t>
            </a:r>
          </a:p>
        </p:txBody>
      </p:sp>
      <p:pic>
        <p:nvPicPr>
          <p:cNvPr id="4" name="Grafik 3" descr="Ein Bild, das Person, Menschliches Gesicht, Porträt, Rauchen enthält.&#10;&#10;Automatisch generierte Beschreibung">
            <a:extLst>
              <a:ext uri="{FF2B5EF4-FFF2-40B4-BE49-F238E27FC236}">
                <a16:creationId xmlns:a16="http://schemas.microsoft.com/office/drawing/2014/main" id="{4DA2C0F2-D318-A19C-7CDE-58A19702151F}"/>
              </a:ext>
            </a:extLst>
          </p:cNvPr>
          <p:cNvPicPr>
            <a:picLocks noChangeAspect="1"/>
          </p:cNvPicPr>
          <p:nvPr/>
        </p:nvPicPr>
        <p:blipFill>
          <a:blip r:embed="rId3">
            <a:alphaModFix amt="70000"/>
          </a:blip>
          <a:stretch>
            <a:fillRect/>
          </a:stretch>
        </p:blipFill>
        <p:spPr>
          <a:xfrm>
            <a:off x="5179675" y="2147440"/>
            <a:ext cx="3851920" cy="2563120"/>
          </a:xfrm>
          <a:prstGeom prst="rect">
            <a:avLst/>
          </a:prstGeom>
          <a:ln>
            <a:noFill/>
          </a:ln>
          <a:effectLst>
            <a:outerShdw blurRad="292100" dist="139700" dir="2700000" algn="tl" rotWithShape="0">
              <a:srgbClr val="333333">
                <a:alpha val="65000"/>
              </a:srgbClr>
            </a:outerShdw>
          </a:effectLst>
        </p:spPr>
      </p:pic>
      <p:sp>
        <p:nvSpPr>
          <p:cNvPr id="5" name="Textfeld 4">
            <a:extLst>
              <a:ext uri="{FF2B5EF4-FFF2-40B4-BE49-F238E27FC236}">
                <a16:creationId xmlns:a16="http://schemas.microsoft.com/office/drawing/2014/main" id="{51C68AB0-D277-DA94-5E74-52172DEB2A9E}"/>
              </a:ext>
            </a:extLst>
          </p:cNvPr>
          <p:cNvSpPr txBox="1"/>
          <p:nvPr/>
        </p:nvSpPr>
        <p:spPr>
          <a:xfrm>
            <a:off x="5179675" y="4782344"/>
            <a:ext cx="2160240"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Bild von </a:t>
            </a:r>
            <a:r>
              <a:rPr lang="de-DE" sz="900" dirty="0" err="1">
                <a:solidFill>
                  <a:schemeClr val="tx1"/>
                </a:solidFill>
                <a:latin typeface="Aptos" panose="020B0004020202020204" pitchFamily="34" charset="0"/>
              </a:rPr>
              <a:t>guruXOX</a:t>
            </a:r>
            <a:r>
              <a:rPr lang="de-DE" sz="900" dirty="0">
                <a:solidFill>
                  <a:schemeClr val="tx1"/>
                </a:solidFill>
                <a:latin typeface="Aptos" panose="020B0004020202020204" pitchFamily="34" charset="0"/>
              </a:rPr>
              <a:t> auf </a:t>
            </a:r>
            <a:r>
              <a:rPr lang="de-DE" sz="900" dirty="0" err="1">
                <a:solidFill>
                  <a:schemeClr val="tx1"/>
                </a:solidFill>
                <a:latin typeface="Aptos" panose="020B0004020202020204" pitchFamily="34" charset="0"/>
              </a:rPr>
              <a:t>Adobestock</a:t>
            </a:r>
            <a:endParaRPr lang="de-DE" sz="900" dirty="0">
              <a:solidFill>
                <a:schemeClr val="tx1"/>
              </a:solidFill>
              <a:latin typeface="Aptos" panose="020B0004020202020204" pitchFamily="34" charset="0"/>
            </a:endParaRPr>
          </a:p>
        </p:txBody>
      </p:sp>
    </p:spTree>
    <p:extLst>
      <p:ext uri="{BB962C8B-B14F-4D97-AF65-F5344CB8AC3E}">
        <p14:creationId xmlns:p14="http://schemas.microsoft.com/office/powerpoint/2010/main" val="290519143"/>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3079150D-C741-C94D-A4B0-F23B6FCAAC12}"/>
              </a:ext>
            </a:extLst>
          </p:cNvPr>
          <p:cNvSpPr>
            <a:spLocks noChangeArrowheads="1"/>
          </p:cNvSpPr>
          <p:nvPr/>
        </p:nvSpPr>
        <p:spPr bwMode="auto">
          <a:xfrm>
            <a:off x="1213659" y="767606"/>
            <a:ext cx="810101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3200" b="1" dirty="0">
                <a:solidFill>
                  <a:srgbClr val="00807D"/>
                </a:solidFill>
                <a:latin typeface="Aptos" panose="020B0004020202020204" pitchFamily="34" charset="0"/>
              </a:rPr>
              <a:t>Frage</a:t>
            </a:r>
            <a:r>
              <a:rPr lang="de-DE" sz="3200" b="1" dirty="0">
                <a:solidFill>
                  <a:srgbClr val="00807D"/>
                </a:solidFill>
                <a:latin typeface="+mn-lt"/>
              </a:rPr>
              <a:t>:</a:t>
            </a:r>
          </a:p>
          <a:p>
            <a:endParaRPr lang="de-DE" sz="3200" b="1" dirty="0">
              <a:solidFill>
                <a:srgbClr val="00807D"/>
              </a:solidFill>
              <a:latin typeface="+mn-lt"/>
            </a:endParaRPr>
          </a:p>
        </p:txBody>
      </p:sp>
      <p:sp>
        <p:nvSpPr>
          <p:cNvPr id="8" name="Rectangle 2">
            <a:extLst>
              <a:ext uri="{FF2B5EF4-FFF2-40B4-BE49-F238E27FC236}">
                <a16:creationId xmlns:a16="http://schemas.microsoft.com/office/drawing/2014/main" id="{B22F7A94-20A5-5547-9F2F-078C05DFDB22}"/>
              </a:ext>
            </a:extLst>
          </p:cNvPr>
          <p:cNvSpPr>
            <a:spLocks noChangeArrowheads="1"/>
          </p:cNvSpPr>
          <p:nvPr/>
        </p:nvSpPr>
        <p:spPr bwMode="auto">
          <a:xfrm>
            <a:off x="1234968" y="1494521"/>
            <a:ext cx="62893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de-DE" altLang="de-DE" sz="2000" dirty="0">
                <a:solidFill>
                  <a:schemeClr val="tx1"/>
                </a:solidFill>
                <a:latin typeface="Aptos" panose="020B0004020202020204" pitchFamily="34" charset="0"/>
              </a:rPr>
              <a:t>Wie viele Konsumierende sind im vergangenen Jahr an den Folgen des Cannabiskonsums gestorben?</a:t>
            </a:r>
          </a:p>
        </p:txBody>
      </p:sp>
      <p:grpSp>
        <p:nvGrpSpPr>
          <p:cNvPr id="3" name="Gruppieren 2">
            <a:extLst>
              <a:ext uri="{FF2B5EF4-FFF2-40B4-BE49-F238E27FC236}">
                <a16:creationId xmlns:a16="http://schemas.microsoft.com/office/drawing/2014/main" id="{9B75E892-02C0-D348-824B-79B5903CFCF0}"/>
              </a:ext>
            </a:extLst>
          </p:cNvPr>
          <p:cNvGrpSpPr/>
          <p:nvPr/>
        </p:nvGrpSpPr>
        <p:grpSpPr>
          <a:xfrm>
            <a:off x="1930696" y="2587033"/>
            <a:ext cx="5593632" cy="1775737"/>
            <a:chOff x="1930696" y="2587033"/>
            <a:chExt cx="5275673" cy="1775737"/>
          </a:xfrm>
        </p:grpSpPr>
        <p:sp>
          <p:nvSpPr>
            <p:cNvPr id="19" name="Rectangle 3">
              <a:extLst>
                <a:ext uri="{FF2B5EF4-FFF2-40B4-BE49-F238E27FC236}">
                  <a16:creationId xmlns:a16="http://schemas.microsoft.com/office/drawing/2014/main" id="{3612264F-964E-A142-8010-84A6404C4B7F}"/>
                </a:ext>
              </a:extLst>
            </p:cNvPr>
            <p:cNvSpPr>
              <a:spLocks noChangeArrowheads="1"/>
            </p:cNvSpPr>
            <p:nvPr/>
          </p:nvSpPr>
          <p:spPr bwMode="auto">
            <a:xfrm>
              <a:off x="1930696" y="3188399"/>
              <a:ext cx="5275673" cy="540000"/>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pPr marL="457200" indent="-457200" eaLnBrk="1" hangingPunct="1">
                <a:defRPr/>
              </a:pPr>
              <a:r>
                <a:rPr lang="de-DE" altLang="de-DE" sz="2000" b="1" dirty="0">
                  <a:solidFill>
                    <a:schemeClr val="tx1"/>
                  </a:solidFill>
                  <a:latin typeface="Aptos" panose="020B0004020202020204" pitchFamily="34" charset="0"/>
                </a:rPr>
                <a:t>   	ca. 80</a:t>
              </a:r>
            </a:p>
          </p:txBody>
        </p:sp>
        <p:sp>
          <p:nvSpPr>
            <p:cNvPr id="21" name="Rectangle 5">
              <a:extLst>
                <a:ext uri="{FF2B5EF4-FFF2-40B4-BE49-F238E27FC236}">
                  <a16:creationId xmlns:a16="http://schemas.microsoft.com/office/drawing/2014/main" id="{31C2E31B-861F-B147-9FA6-A0AC7BB8B63C}"/>
                </a:ext>
              </a:extLst>
            </p:cNvPr>
            <p:cNvSpPr>
              <a:spLocks noChangeArrowheads="1"/>
            </p:cNvSpPr>
            <p:nvPr/>
          </p:nvSpPr>
          <p:spPr bwMode="auto">
            <a:xfrm>
              <a:off x="1930696" y="3822770"/>
              <a:ext cx="5275673" cy="540000"/>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pPr>
                <a:defRPr/>
              </a:pPr>
              <a:r>
                <a:rPr lang="de-DE" altLang="de-DE" sz="2000" b="1" dirty="0">
                  <a:solidFill>
                    <a:schemeClr val="tx1"/>
                  </a:solidFill>
                  <a:latin typeface="Aptos" panose="020B0004020202020204" pitchFamily="34" charset="0"/>
                </a:rPr>
                <a:t>	ca. 360</a:t>
              </a:r>
            </a:p>
          </p:txBody>
        </p:sp>
        <p:sp>
          <p:nvSpPr>
            <p:cNvPr id="24" name="Rectangle 7">
              <a:extLst>
                <a:ext uri="{FF2B5EF4-FFF2-40B4-BE49-F238E27FC236}">
                  <a16:creationId xmlns:a16="http://schemas.microsoft.com/office/drawing/2014/main" id="{ECA8C793-6D69-CF4A-9ADF-252422722D10}"/>
                </a:ext>
              </a:extLst>
            </p:cNvPr>
            <p:cNvSpPr>
              <a:spLocks noChangeArrowheads="1"/>
            </p:cNvSpPr>
            <p:nvPr/>
          </p:nvSpPr>
          <p:spPr bwMode="auto">
            <a:xfrm>
              <a:off x="1930696" y="2587033"/>
              <a:ext cx="5275673" cy="540000"/>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pPr>
                <a:defRPr/>
              </a:pPr>
              <a:r>
                <a:rPr lang="de-DE" altLang="de-DE" sz="2000" b="1" dirty="0">
                  <a:solidFill>
                    <a:schemeClr val="tx1"/>
                  </a:solidFill>
                  <a:latin typeface="Aptos" panose="020B0004020202020204" pitchFamily="34" charset="0"/>
                </a:rPr>
                <a:t>     	kein Konsument</a:t>
              </a:r>
            </a:p>
          </p:txBody>
        </p:sp>
      </p:grpSp>
      <p:grpSp>
        <p:nvGrpSpPr>
          <p:cNvPr id="4" name="Gruppieren 3">
            <a:extLst>
              <a:ext uri="{FF2B5EF4-FFF2-40B4-BE49-F238E27FC236}">
                <a16:creationId xmlns:a16="http://schemas.microsoft.com/office/drawing/2014/main" id="{66ACBB42-86A5-9A44-955A-84173C795ADD}"/>
              </a:ext>
            </a:extLst>
          </p:cNvPr>
          <p:cNvGrpSpPr/>
          <p:nvPr/>
        </p:nvGrpSpPr>
        <p:grpSpPr>
          <a:xfrm>
            <a:off x="1260983" y="2573328"/>
            <a:ext cx="6482374" cy="2482376"/>
            <a:chOff x="1260983" y="2573328"/>
            <a:chExt cx="6482374" cy="2482376"/>
          </a:xfrm>
        </p:grpSpPr>
        <p:sp>
          <p:nvSpPr>
            <p:cNvPr id="15" name="Rectangle 3">
              <a:extLst>
                <a:ext uri="{FF2B5EF4-FFF2-40B4-BE49-F238E27FC236}">
                  <a16:creationId xmlns:a16="http://schemas.microsoft.com/office/drawing/2014/main" id="{D4DFB3C1-ED13-3A47-90AC-084D816F175E}"/>
                </a:ext>
              </a:extLst>
            </p:cNvPr>
            <p:cNvSpPr>
              <a:spLocks noChangeArrowheads="1"/>
            </p:cNvSpPr>
            <p:nvPr/>
          </p:nvSpPr>
          <p:spPr bwMode="auto">
            <a:xfrm>
              <a:off x="1348039" y="3816892"/>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17" name="Rectangle 3">
              <a:extLst>
                <a:ext uri="{FF2B5EF4-FFF2-40B4-BE49-F238E27FC236}">
                  <a16:creationId xmlns:a16="http://schemas.microsoft.com/office/drawing/2014/main" id="{8B2FF5AA-9064-B243-9F3D-A30BFDE70A51}"/>
                </a:ext>
              </a:extLst>
            </p:cNvPr>
            <p:cNvSpPr>
              <a:spLocks noChangeArrowheads="1"/>
            </p:cNvSpPr>
            <p:nvPr/>
          </p:nvSpPr>
          <p:spPr bwMode="auto">
            <a:xfrm>
              <a:off x="1348039" y="3195309"/>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23" name="Rectangle 3">
              <a:extLst>
                <a:ext uri="{FF2B5EF4-FFF2-40B4-BE49-F238E27FC236}">
                  <a16:creationId xmlns:a16="http://schemas.microsoft.com/office/drawing/2014/main" id="{57DE143D-AF0E-9743-B775-0D49212D58C1}"/>
                </a:ext>
              </a:extLst>
            </p:cNvPr>
            <p:cNvSpPr>
              <a:spLocks noChangeArrowheads="1"/>
            </p:cNvSpPr>
            <p:nvPr/>
          </p:nvSpPr>
          <p:spPr bwMode="auto">
            <a:xfrm>
              <a:off x="1348039" y="2573328"/>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X</a:t>
              </a:r>
            </a:p>
          </p:txBody>
        </p:sp>
        <p:sp>
          <p:nvSpPr>
            <p:cNvPr id="2" name="Rechteck 1">
              <a:extLst>
                <a:ext uri="{FF2B5EF4-FFF2-40B4-BE49-F238E27FC236}">
                  <a16:creationId xmlns:a16="http://schemas.microsoft.com/office/drawing/2014/main" id="{CE43C235-E5FF-8D49-B2E2-AB1C92F2DFEA}"/>
                </a:ext>
              </a:extLst>
            </p:cNvPr>
            <p:cNvSpPr/>
            <p:nvPr/>
          </p:nvSpPr>
          <p:spPr>
            <a:xfrm>
              <a:off x="1260983" y="4655594"/>
              <a:ext cx="6482374" cy="400110"/>
            </a:xfrm>
            <a:prstGeom prst="rect">
              <a:avLst/>
            </a:prstGeom>
          </p:spPr>
          <p:txBody>
            <a:bodyPr wrap="square">
              <a:spAutoFit/>
            </a:bodyPr>
            <a:lstStyle/>
            <a:p>
              <a:endParaRPr lang="de-DE" altLang="de-DE" sz="2000" dirty="0">
                <a:solidFill>
                  <a:schemeClr val="tx1"/>
                </a:solidFill>
                <a:latin typeface="+mn-lt"/>
              </a:endParaRPr>
            </a:p>
          </p:txBody>
        </p:sp>
      </p:grpSp>
    </p:spTree>
    <p:extLst>
      <p:ext uri="{BB962C8B-B14F-4D97-AF65-F5344CB8AC3E}">
        <p14:creationId xmlns:p14="http://schemas.microsoft.com/office/powerpoint/2010/main" val="25840072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F8124-4F68-6012-4C74-F10222D5CB6B}"/>
            </a:ext>
          </a:extLst>
        </p:cNvPr>
        <p:cNvGrpSpPr/>
        <p:nvPr/>
      </p:nvGrpSpPr>
      <p:grpSpPr>
        <a:xfrm>
          <a:off x="0" y="0"/>
          <a:ext cx="0" cy="0"/>
          <a:chOff x="0" y="0"/>
          <a:chExt cx="0" cy="0"/>
        </a:xfrm>
      </p:grpSpPr>
      <p:sp>
        <p:nvSpPr>
          <p:cNvPr id="14" name="Rectangle 3">
            <a:extLst>
              <a:ext uri="{FF2B5EF4-FFF2-40B4-BE49-F238E27FC236}">
                <a16:creationId xmlns:a16="http://schemas.microsoft.com/office/drawing/2014/main" id="{96BF038C-C353-BEE7-A6B6-A828CBDAA3E5}"/>
              </a:ext>
            </a:extLst>
          </p:cNvPr>
          <p:cNvSpPr>
            <a:spLocks noChangeArrowheads="1"/>
          </p:cNvSpPr>
          <p:nvPr/>
        </p:nvSpPr>
        <p:spPr bwMode="auto">
          <a:xfrm>
            <a:off x="1011574" y="219998"/>
            <a:ext cx="7120851"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de-DE" altLang="de-DE" b="1" dirty="0">
                <a:solidFill>
                  <a:schemeClr val="tx1"/>
                </a:solidFill>
                <a:latin typeface="Aptos" panose="020B0004020202020204" pitchFamily="34" charset="0"/>
              </a:rPr>
              <a:t>Gibt es bei Cannabiskonsum eine tödliche Dosis? </a:t>
            </a:r>
            <a:endParaRPr lang="de-DE" altLang="de-DE" dirty="0">
              <a:solidFill>
                <a:schemeClr val="tx1"/>
              </a:solidFill>
              <a:latin typeface="Aptos" panose="020B0004020202020204" pitchFamily="34" charset="0"/>
            </a:endParaRPr>
          </a:p>
          <a:p>
            <a:endParaRPr lang="de-DE" altLang="de-DE" dirty="0">
              <a:solidFill>
                <a:schemeClr val="tx1"/>
              </a:solidFill>
              <a:latin typeface="Aptos" panose="020B0004020202020204" pitchFamily="34" charset="0"/>
            </a:endParaRPr>
          </a:p>
          <a:p>
            <a:r>
              <a:rPr lang="de-DE" altLang="de-DE" dirty="0">
                <a:solidFill>
                  <a:schemeClr val="tx1"/>
                </a:solidFill>
                <a:latin typeface="Aptos" panose="020B0004020202020204" pitchFamily="34" charset="0"/>
              </a:rPr>
              <a:t>„Aufgrund akuter Intoxikationen oder Vergiftungen mit Cannabinoiden wurden 2021 gut 1.800 Fälle stationär im Krankenhaus behandelt. </a:t>
            </a:r>
            <a:r>
              <a:rPr lang="de-DE" altLang="de-DE" i="1" dirty="0">
                <a:solidFill>
                  <a:schemeClr val="tx1"/>
                </a:solidFill>
                <a:latin typeface="Aptos" panose="020B0004020202020204" pitchFamily="34" charset="0"/>
              </a:rPr>
              <a:t>Todesfälle als Folge einer solchen Überdosierung von Cannabis sind in Deutschland nicht verzeichnet.</a:t>
            </a:r>
            <a:r>
              <a:rPr lang="de-DE" altLang="de-DE" dirty="0">
                <a:solidFill>
                  <a:schemeClr val="tx1"/>
                </a:solidFill>
                <a:latin typeface="Aptos" panose="020B0004020202020204" pitchFamily="34" charset="0"/>
              </a:rPr>
              <a:t>“ (Quelle: Todesfälle </a:t>
            </a:r>
            <a:r>
              <a:rPr lang="de-DE" altLang="de-DE" dirty="0" err="1">
                <a:solidFill>
                  <a:schemeClr val="tx1"/>
                </a:solidFill>
                <a:latin typeface="Aptos" panose="020B0004020202020204" pitchFamily="34" charset="0"/>
              </a:rPr>
              <a:t>Cannabis_Bundesdrogenbeauftragter</a:t>
            </a:r>
            <a:r>
              <a:rPr lang="de-DE" altLang="de-DE" dirty="0">
                <a:solidFill>
                  <a:schemeClr val="tx1"/>
                </a:solidFill>
                <a:latin typeface="Aptos" panose="020B0004020202020204" pitchFamily="34" charset="0"/>
              </a:rPr>
              <a:t>)</a:t>
            </a:r>
          </a:p>
          <a:p>
            <a:endParaRPr lang="de-DE" altLang="de-DE" dirty="0">
              <a:solidFill>
                <a:schemeClr val="tx1"/>
              </a:solidFill>
              <a:latin typeface="Aptos" panose="020B0004020202020204" pitchFamily="34" charset="0"/>
            </a:endParaRPr>
          </a:p>
          <a:p>
            <a:r>
              <a:rPr lang="de-DE" altLang="de-DE" b="1" dirty="0">
                <a:solidFill>
                  <a:schemeClr val="tx1"/>
                </a:solidFill>
                <a:latin typeface="Aptos" panose="020B0004020202020204" pitchFamily="34" charset="0"/>
              </a:rPr>
              <a:t>Aber:</a:t>
            </a:r>
          </a:p>
          <a:p>
            <a:endParaRPr lang="de-DE" altLang="de-DE" dirty="0">
              <a:solidFill>
                <a:schemeClr val="tx1"/>
              </a:solidFill>
              <a:latin typeface="Aptos" panose="020B0004020202020204" pitchFamily="34" charset="0"/>
            </a:endParaRPr>
          </a:p>
          <a:p>
            <a:r>
              <a:rPr lang="de-DE" altLang="de-DE" dirty="0">
                <a:solidFill>
                  <a:schemeClr val="tx1"/>
                </a:solidFill>
                <a:latin typeface="Aptos" panose="020B0004020202020204" pitchFamily="34" charset="0"/>
              </a:rPr>
              <a:t>Todesfälle durch </a:t>
            </a:r>
            <a:r>
              <a:rPr lang="de-DE" altLang="de-DE" b="1" dirty="0">
                <a:solidFill>
                  <a:schemeClr val="tx1"/>
                </a:solidFill>
                <a:latin typeface="Aptos" panose="020B0004020202020204" pitchFamily="34" charset="0"/>
              </a:rPr>
              <a:t>synthetische</a:t>
            </a:r>
            <a:r>
              <a:rPr lang="de-DE" altLang="de-DE" dirty="0">
                <a:solidFill>
                  <a:schemeClr val="tx1"/>
                </a:solidFill>
                <a:latin typeface="Aptos" panose="020B0004020202020204" pitchFamily="34" charset="0"/>
              </a:rPr>
              <a:t> Cannabinoide:</a:t>
            </a:r>
          </a:p>
          <a:p>
            <a:r>
              <a:rPr lang="de-DE" altLang="de-DE" dirty="0">
                <a:solidFill>
                  <a:schemeClr val="tx1"/>
                </a:solidFill>
                <a:latin typeface="Aptos" panose="020B0004020202020204" pitchFamily="34" charset="0"/>
              </a:rPr>
              <a:t>Zwischen 2014 und 2020 konnten 98 Todesfälle verzeichnet werden. (Quelle: Drugcom.de)</a:t>
            </a:r>
          </a:p>
          <a:p>
            <a:endParaRPr lang="de-DE" altLang="de-DE" dirty="0">
              <a:solidFill>
                <a:schemeClr val="tx1"/>
              </a:solidFill>
              <a:latin typeface="Aptos" panose="020B0004020202020204" pitchFamily="34" charset="0"/>
            </a:endParaRPr>
          </a:p>
        </p:txBody>
      </p:sp>
    </p:spTree>
    <p:extLst>
      <p:ext uri="{BB962C8B-B14F-4D97-AF65-F5344CB8AC3E}">
        <p14:creationId xmlns:p14="http://schemas.microsoft.com/office/powerpoint/2010/main" val="2917030046"/>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3079150D-C741-C94D-A4B0-F23B6FCAAC12}"/>
              </a:ext>
            </a:extLst>
          </p:cNvPr>
          <p:cNvSpPr>
            <a:spLocks noChangeArrowheads="1"/>
          </p:cNvSpPr>
          <p:nvPr/>
        </p:nvSpPr>
        <p:spPr bwMode="auto">
          <a:xfrm>
            <a:off x="1197240" y="709074"/>
            <a:ext cx="810101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3200" b="1" dirty="0">
                <a:solidFill>
                  <a:srgbClr val="00807D"/>
                </a:solidFill>
                <a:latin typeface="Aptos" panose="020B0004020202020204" pitchFamily="34" charset="0"/>
              </a:rPr>
              <a:t>Frage:</a:t>
            </a:r>
          </a:p>
          <a:p>
            <a:endParaRPr lang="de-DE" sz="3200" b="1" dirty="0">
              <a:solidFill>
                <a:srgbClr val="00807D"/>
              </a:solidFill>
              <a:latin typeface="Aptos" panose="020B0004020202020204" pitchFamily="34" charset="0"/>
            </a:endParaRPr>
          </a:p>
        </p:txBody>
      </p:sp>
      <p:sp>
        <p:nvSpPr>
          <p:cNvPr id="11" name="Rectangle 2">
            <a:extLst>
              <a:ext uri="{FF2B5EF4-FFF2-40B4-BE49-F238E27FC236}">
                <a16:creationId xmlns:a16="http://schemas.microsoft.com/office/drawing/2014/main" id="{315ED292-1DEB-A844-A291-A2EAA4CECBD0}"/>
              </a:ext>
            </a:extLst>
          </p:cNvPr>
          <p:cNvSpPr>
            <a:spLocks noChangeArrowheads="1"/>
          </p:cNvSpPr>
          <p:nvPr/>
        </p:nvSpPr>
        <p:spPr bwMode="auto">
          <a:xfrm>
            <a:off x="1197240" y="1438032"/>
            <a:ext cx="81010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de-DE" altLang="de-DE" sz="2000" dirty="0">
                <a:solidFill>
                  <a:schemeClr val="tx1"/>
                </a:solidFill>
                <a:latin typeface="Aptos" panose="020B0004020202020204" pitchFamily="34" charset="0"/>
              </a:rPr>
              <a:t>Welche Aussage trifft auf die Wirkung von Cannabis am besten zu?</a:t>
            </a:r>
          </a:p>
        </p:txBody>
      </p:sp>
      <p:grpSp>
        <p:nvGrpSpPr>
          <p:cNvPr id="3" name="Gruppieren 2">
            <a:extLst>
              <a:ext uri="{FF2B5EF4-FFF2-40B4-BE49-F238E27FC236}">
                <a16:creationId xmlns:a16="http://schemas.microsoft.com/office/drawing/2014/main" id="{0F93D6EE-57D3-4A4F-A063-5A934D772B3B}"/>
              </a:ext>
            </a:extLst>
          </p:cNvPr>
          <p:cNvGrpSpPr/>
          <p:nvPr/>
        </p:nvGrpSpPr>
        <p:grpSpPr>
          <a:xfrm>
            <a:off x="1259632" y="2096431"/>
            <a:ext cx="582390" cy="3323537"/>
            <a:chOff x="1331640" y="2893625"/>
            <a:chExt cx="582390" cy="3323537"/>
          </a:xfrm>
        </p:grpSpPr>
        <p:sp>
          <p:nvSpPr>
            <p:cNvPr id="28" name="Rectangle 3">
              <a:extLst>
                <a:ext uri="{FF2B5EF4-FFF2-40B4-BE49-F238E27FC236}">
                  <a16:creationId xmlns:a16="http://schemas.microsoft.com/office/drawing/2014/main" id="{F187745A-45D1-B941-A93E-7DC8FCA536BE}"/>
                </a:ext>
              </a:extLst>
            </p:cNvPr>
            <p:cNvSpPr>
              <a:spLocks noChangeArrowheads="1"/>
            </p:cNvSpPr>
            <p:nvPr/>
          </p:nvSpPr>
          <p:spPr bwMode="auto">
            <a:xfrm>
              <a:off x="1331640" y="5210913"/>
              <a:ext cx="582390" cy="1006249"/>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29" name="Rectangle 3">
              <a:extLst>
                <a:ext uri="{FF2B5EF4-FFF2-40B4-BE49-F238E27FC236}">
                  <a16:creationId xmlns:a16="http://schemas.microsoft.com/office/drawing/2014/main" id="{113D5E4C-F7B0-974B-BC25-BCD462439203}"/>
                </a:ext>
              </a:extLst>
            </p:cNvPr>
            <p:cNvSpPr>
              <a:spLocks noChangeArrowheads="1"/>
            </p:cNvSpPr>
            <p:nvPr/>
          </p:nvSpPr>
          <p:spPr bwMode="auto">
            <a:xfrm>
              <a:off x="1331640" y="4052640"/>
              <a:ext cx="582390" cy="1006249"/>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32" name="Rectangle 3">
              <a:extLst>
                <a:ext uri="{FF2B5EF4-FFF2-40B4-BE49-F238E27FC236}">
                  <a16:creationId xmlns:a16="http://schemas.microsoft.com/office/drawing/2014/main" id="{AB18F465-AD9D-A844-945E-DC455E06F61F}"/>
                </a:ext>
              </a:extLst>
            </p:cNvPr>
            <p:cNvSpPr>
              <a:spLocks noChangeArrowheads="1"/>
            </p:cNvSpPr>
            <p:nvPr/>
          </p:nvSpPr>
          <p:spPr bwMode="auto">
            <a:xfrm>
              <a:off x="1331640" y="2893625"/>
              <a:ext cx="582390" cy="1006249"/>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X</a:t>
              </a:r>
            </a:p>
          </p:txBody>
        </p:sp>
      </p:grpSp>
      <p:grpSp>
        <p:nvGrpSpPr>
          <p:cNvPr id="2" name="Gruppieren 1">
            <a:extLst>
              <a:ext uri="{FF2B5EF4-FFF2-40B4-BE49-F238E27FC236}">
                <a16:creationId xmlns:a16="http://schemas.microsoft.com/office/drawing/2014/main" id="{1A6ACFFC-8020-054E-B3DE-C548DE519CAD}"/>
              </a:ext>
            </a:extLst>
          </p:cNvPr>
          <p:cNvGrpSpPr/>
          <p:nvPr/>
        </p:nvGrpSpPr>
        <p:grpSpPr>
          <a:xfrm>
            <a:off x="1979712" y="2111016"/>
            <a:ext cx="6095546" cy="3308952"/>
            <a:chOff x="2004846" y="2919163"/>
            <a:chExt cx="6095546" cy="3308952"/>
          </a:xfrm>
        </p:grpSpPr>
        <p:sp>
          <p:nvSpPr>
            <p:cNvPr id="30" name="Rectangle 3">
              <a:extLst>
                <a:ext uri="{FF2B5EF4-FFF2-40B4-BE49-F238E27FC236}">
                  <a16:creationId xmlns:a16="http://schemas.microsoft.com/office/drawing/2014/main" id="{0C6B1930-C601-CC47-B373-B6D302FEC471}"/>
                </a:ext>
              </a:extLst>
            </p:cNvPr>
            <p:cNvSpPr>
              <a:spLocks noChangeArrowheads="1"/>
            </p:cNvSpPr>
            <p:nvPr/>
          </p:nvSpPr>
          <p:spPr bwMode="auto">
            <a:xfrm>
              <a:off x="2004846" y="4052640"/>
              <a:ext cx="6095546" cy="1006249"/>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pPr marL="9525" indent="-9525" eaLnBrk="1" hangingPunct="1">
                <a:defRPr/>
              </a:pPr>
              <a:r>
                <a:rPr lang="de-DE" altLang="de-DE" sz="2000" dirty="0">
                  <a:solidFill>
                    <a:schemeClr val="tx1"/>
                  </a:solidFill>
                  <a:latin typeface="Aptos" panose="020B0004020202020204" pitchFamily="34" charset="0"/>
                </a:rPr>
                <a:t>Cannabis erzeugt einen milden Rausch, bei dem die konsumierende Person offener werden gegenüber neuen Erfahrungen und Erkenntnissen.</a:t>
              </a:r>
              <a:endParaRPr lang="de-DE" altLang="de-DE" sz="2000" b="1" dirty="0">
                <a:solidFill>
                  <a:schemeClr val="tx1"/>
                </a:solidFill>
                <a:latin typeface="Aptos" panose="020B0004020202020204" pitchFamily="34" charset="0"/>
              </a:endParaRPr>
            </a:p>
          </p:txBody>
        </p:sp>
        <p:sp>
          <p:nvSpPr>
            <p:cNvPr id="31" name="Rectangle 5">
              <a:extLst>
                <a:ext uri="{FF2B5EF4-FFF2-40B4-BE49-F238E27FC236}">
                  <a16:creationId xmlns:a16="http://schemas.microsoft.com/office/drawing/2014/main" id="{576D66DB-0B43-4E42-B076-5B71A6A7DD28}"/>
                </a:ext>
              </a:extLst>
            </p:cNvPr>
            <p:cNvSpPr>
              <a:spLocks noChangeArrowheads="1"/>
            </p:cNvSpPr>
            <p:nvPr/>
          </p:nvSpPr>
          <p:spPr bwMode="auto">
            <a:xfrm>
              <a:off x="2004846" y="5210913"/>
              <a:ext cx="6095546" cy="1017202"/>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r>
                <a:rPr lang="de-DE" altLang="de-DE" sz="2000" dirty="0">
                  <a:solidFill>
                    <a:schemeClr val="tx1"/>
                  </a:solidFill>
                  <a:latin typeface="Aptos" panose="020B0004020202020204" pitchFamily="34" charset="0"/>
                </a:rPr>
                <a:t>Cannabis gehört zur Gruppe der Sedativa und hat je nach Dosierung eine beruhigende bis betäubende Wirkung. </a:t>
              </a:r>
            </a:p>
          </p:txBody>
        </p:sp>
        <p:sp>
          <p:nvSpPr>
            <p:cNvPr id="33" name="Rectangle 7">
              <a:extLst>
                <a:ext uri="{FF2B5EF4-FFF2-40B4-BE49-F238E27FC236}">
                  <a16:creationId xmlns:a16="http://schemas.microsoft.com/office/drawing/2014/main" id="{34866DA2-90E9-2B43-BE8A-1EE4A08BBB04}"/>
                </a:ext>
              </a:extLst>
            </p:cNvPr>
            <p:cNvSpPr>
              <a:spLocks noChangeArrowheads="1"/>
            </p:cNvSpPr>
            <p:nvPr/>
          </p:nvSpPr>
          <p:spPr bwMode="auto">
            <a:xfrm>
              <a:off x="2004846" y="2919163"/>
              <a:ext cx="6095546" cy="1006249"/>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pPr>
                <a:defRPr/>
              </a:pPr>
              <a:r>
                <a:rPr lang="de-DE" altLang="de-DE" sz="2000" dirty="0">
                  <a:solidFill>
                    <a:schemeClr val="tx1"/>
                  </a:solidFill>
                  <a:latin typeface="Aptos" panose="020B0004020202020204" pitchFamily="34" charset="0"/>
                </a:rPr>
                <a:t>Cannabis ist eine psychoaktive Substanz mit sehr unterschiedlichen Wirkungen, die im Einzelfall nicht vorher absehbar sind.</a:t>
              </a:r>
              <a:endParaRPr lang="de-DE" altLang="de-DE" sz="2000" b="1" dirty="0">
                <a:solidFill>
                  <a:schemeClr val="tx1"/>
                </a:solidFill>
                <a:latin typeface="Aptos" panose="020B0004020202020204" pitchFamily="34" charset="0"/>
              </a:endParaRPr>
            </a:p>
          </p:txBody>
        </p:sp>
      </p:grpSp>
    </p:spTree>
    <p:extLst>
      <p:ext uri="{BB962C8B-B14F-4D97-AF65-F5344CB8AC3E}">
        <p14:creationId xmlns:p14="http://schemas.microsoft.com/office/powerpoint/2010/main" val="40709619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3079150D-C741-C94D-A4B0-F23B6FCAAC12}"/>
              </a:ext>
            </a:extLst>
          </p:cNvPr>
          <p:cNvSpPr>
            <a:spLocks noChangeArrowheads="1"/>
          </p:cNvSpPr>
          <p:nvPr/>
        </p:nvSpPr>
        <p:spPr bwMode="auto">
          <a:xfrm>
            <a:off x="895923" y="518557"/>
            <a:ext cx="810101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3200" b="1" dirty="0">
                <a:solidFill>
                  <a:srgbClr val="00807D"/>
                </a:solidFill>
                <a:latin typeface="Aptos" panose="020B0004020202020204" pitchFamily="34" charset="0"/>
              </a:rPr>
              <a:t>Frage:</a:t>
            </a:r>
          </a:p>
          <a:p>
            <a:endParaRPr lang="de-DE" sz="3200" b="1" dirty="0">
              <a:solidFill>
                <a:srgbClr val="00807D"/>
              </a:solidFill>
              <a:latin typeface="Aptos" panose="020B0004020202020204" pitchFamily="34" charset="0"/>
            </a:endParaRPr>
          </a:p>
        </p:txBody>
      </p:sp>
      <p:sp>
        <p:nvSpPr>
          <p:cNvPr id="11" name="Rectangle 2">
            <a:extLst>
              <a:ext uri="{FF2B5EF4-FFF2-40B4-BE49-F238E27FC236}">
                <a16:creationId xmlns:a16="http://schemas.microsoft.com/office/drawing/2014/main" id="{315ED292-1DEB-A844-A291-A2EAA4CECBD0}"/>
              </a:ext>
            </a:extLst>
          </p:cNvPr>
          <p:cNvSpPr>
            <a:spLocks noChangeArrowheads="1"/>
          </p:cNvSpPr>
          <p:nvPr/>
        </p:nvSpPr>
        <p:spPr bwMode="auto">
          <a:xfrm>
            <a:off x="895923" y="1163486"/>
            <a:ext cx="810101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de-DE" altLang="de-DE" dirty="0">
                <a:solidFill>
                  <a:schemeClr val="tx1"/>
                </a:solidFill>
                <a:latin typeface="Aptos" panose="020B0004020202020204" pitchFamily="34" charset="0"/>
              </a:rPr>
              <a:t>Welche Aussage zu Cannabiskonsum und Abhängigkeit trifft zu?</a:t>
            </a:r>
          </a:p>
        </p:txBody>
      </p:sp>
      <p:grpSp>
        <p:nvGrpSpPr>
          <p:cNvPr id="2" name="Gruppieren 1">
            <a:extLst>
              <a:ext uri="{FF2B5EF4-FFF2-40B4-BE49-F238E27FC236}">
                <a16:creationId xmlns:a16="http://schemas.microsoft.com/office/drawing/2014/main" id="{6BBFFDFE-1D2B-7E45-A102-AFB8EA5F1471}"/>
              </a:ext>
            </a:extLst>
          </p:cNvPr>
          <p:cNvGrpSpPr/>
          <p:nvPr/>
        </p:nvGrpSpPr>
        <p:grpSpPr>
          <a:xfrm>
            <a:off x="1835696" y="2090712"/>
            <a:ext cx="6095546" cy="3308952"/>
            <a:chOff x="2004846" y="2919163"/>
            <a:chExt cx="6095546" cy="3308952"/>
          </a:xfrm>
        </p:grpSpPr>
        <p:sp>
          <p:nvSpPr>
            <p:cNvPr id="30" name="Rectangle 3">
              <a:extLst>
                <a:ext uri="{FF2B5EF4-FFF2-40B4-BE49-F238E27FC236}">
                  <a16:creationId xmlns:a16="http://schemas.microsoft.com/office/drawing/2014/main" id="{0C6B1930-C601-CC47-B373-B6D302FEC471}"/>
                </a:ext>
              </a:extLst>
            </p:cNvPr>
            <p:cNvSpPr>
              <a:spLocks noChangeArrowheads="1"/>
            </p:cNvSpPr>
            <p:nvPr/>
          </p:nvSpPr>
          <p:spPr bwMode="auto">
            <a:xfrm>
              <a:off x="2004846" y="4052640"/>
              <a:ext cx="6095546" cy="1006249"/>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pPr marL="9525" indent="-9525" eaLnBrk="1" hangingPunct="1">
                <a:defRPr/>
              </a:pPr>
              <a:r>
                <a:rPr lang="de-DE" altLang="de-DE" sz="1900" dirty="0">
                  <a:solidFill>
                    <a:schemeClr val="tx1"/>
                  </a:solidFill>
                  <a:latin typeface="Aptos" panose="020B0004020202020204" pitchFamily="34" charset="0"/>
                </a:rPr>
                <a:t>Ein regelmäßiger Konsum kann zu einer psychischen und auch körperlichen Abhängigkeit führen.</a:t>
              </a:r>
              <a:endParaRPr lang="de-DE" altLang="de-DE" sz="1900" b="1" dirty="0">
                <a:solidFill>
                  <a:schemeClr val="tx1"/>
                </a:solidFill>
                <a:latin typeface="Aptos" panose="020B0004020202020204" pitchFamily="34" charset="0"/>
              </a:endParaRPr>
            </a:p>
          </p:txBody>
        </p:sp>
        <p:sp>
          <p:nvSpPr>
            <p:cNvPr id="31" name="Rectangle 5">
              <a:extLst>
                <a:ext uri="{FF2B5EF4-FFF2-40B4-BE49-F238E27FC236}">
                  <a16:creationId xmlns:a16="http://schemas.microsoft.com/office/drawing/2014/main" id="{576D66DB-0B43-4E42-B076-5B71A6A7DD28}"/>
                </a:ext>
              </a:extLst>
            </p:cNvPr>
            <p:cNvSpPr>
              <a:spLocks noChangeArrowheads="1"/>
            </p:cNvSpPr>
            <p:nvPr/>
          </p:nvSpPr>
          <p:spPr bwMode="auto">
            <a:xfrm>
              <a:off x="2004846" y="5210913"/>
              <a:ext cx="6095546" cy="1017202"/>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r>
                <a:rPr lang="de-DE" altLang="de-DE" sz="1900" dirty="0">
                  <a:solidFill>
                    <a:schemeClr val="tx1"/>
                  </a:solidFill>
                  <a:latin typeface="Aptos" panose="020B0004020202020204" pitchFamily="34" charset="0"/>
                </a:rPr>
                <a:t>Die Wirkung von Cannabis wird in vielen Kulturen zu medizinischen Zwecken verwendet. Dabei kommt es selbst bei regelmäßigem Konsum nicht zur Abhängigkeit.</a:t>
              </a:r>
            </a:p>
          </p:txBody>
        </p:sp>
        <p:sp>
          <p:nvSpPr>
            <p:cNvPr id="33" name="Rectangle 7">
              <a:extLst>
                <a:ext uri="{FF2B5EF4-FFF2-40B4-BE49-F238E27FC236}">
                  <a16:creationId xmlns:a16="http://schemas.microsoft.com/office/drawing/2014/main" id="{34866DA2-90E9-2B43-BE8A-1EE4A08BBB04}"/>
                </a:ext>
              </a:extLst>
            </p:cNvPr>
            <p:cNvSpPr>
              <a:spLocks noChangeArrowheads="1"/>
            </p:cNvSpPr>
            <p:nvPr/>
          </p:nvSpPr>
          <p:spPr bwMode="auto">
            <a:xfrm>
              <a:off x="2004846" y="2919163"/>
              <a:ext cx="6095546" cy="1006249"/>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pPr>
                <a:defRPr/>
              </a:pPr>
              <a:r>
                <a:rPr lang="de-DE" altLang="de-DE" sz="1900" dirty="0">
                  <a:solidFill>
                    <a:schemeClr val="tx1"/>
                  </a:solidFill>
                  <a:latin typeface="Aptos" panose="020B0004020202020204" pitchFamily="34" charset="0"/>
                </a:rPr>
                <a:t>Bei Cannabis kann sich ein Gewohnheitskonsum entwickeln. Da körperliche Entzugssymptome fehlen, kann nicht von einer Abhängigkeit gesprochen werden.</a:t>
              </a:r>
              <a:endParaRPr lang="de-DE" altLang="de-DE" sz="1900" b="1" dirty="0">
                <a:solidFill>
                  <a:schemeClr val="tx1"/>
                </a:solidFill>
                <a:latin typeface="Aptos" panose="020B0004020202020204" pitchFamily="34" charset="0"/>
              </a:endParaRPr>
            </a:p>
          </p:txBody>
        </p:sp>
      </p:grpSp>
      <p:grpSp>
        <p:nvGrpSpPr>
          <p:cNvPr id="17" name="Gruppieren 16">
            <a:extLst>
              <a:ext uri="{FF2B5EF4-FFF2-40B4-BE49-F238E27FC236}">
                <a16:creationId xmlns:a16="http://schemas.microsoft.com/office/drawing/2014/main" id="{5FEACD20-C9BC-4B47-AF91-68839E3E0B05}"/>
              </a:ext>
            </a:extLst>
          </p:cNvPr>
          <p:cNvGrpSpPr/>
          <p:nvPr/>
        </p:nvGrpSpPr>
        <p:grpSpPr>
          <a:xfrm>
            <a:off x="1030792" y="2076127"/>
            <a:ext cx="582390" cy="3323537"/>
            <a:chOff x="1331640" y="2893625"/>
            <a:chExt cx="582390" cy="3323537"/>
          </a:xfrm>
        </p:grpSpPr>
        <p:sp>
          <p:nvSpPr>
            <p:cNvPr id="19" name="Rectangle 3">
              <a:extLst>
                <a:ext uri="{FF2B5EF4-FFF2-40B4-BE49-F238E27FC236}">
                  <a16:creationId xmlns:a16="http://schemas.microsoft.com/office/drawing/2014/main" id="{6A3824CB-3364-BC4E-98A1-5D5B4999DB03}"/>
                </a:ext>
              </a:extLst>
            </p:cNvPr>
            <p:cNvSpPr>
              <a:spLocks noChangeArrowheads="1"/>
            </p:cNvSpPr>
            <p:nvPr/>
          </p:nvSpPr>
          <p:spPr bwMode="auto">
            <a:xfrm>
              <a:off x="1331640" y="5210913"/>
              <a:ext cx="582390" cy="1006249"/>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21" name="Rectangle 3">
              <a:extLst>
                <a:ext uri="{FF2B5EF4-FFF2-40B4-BE49-F238E27FC236}">
                  <a16:creationId xmlns:a16="http://schemas.microsoft.com/office/drawing/2014/main" id="{6E239C06-7A5C-7B44-B6C8-A800B3CBF4E7}"/>
                </a:ext>
              </a:extLst>
            </p:cNvPr>
            <p:cNvSpPr>
              <a:spLocks noChangeArrowheads="1"/>
            </p:cNvSpPr>
            <p:nvPr/>
          </p:nvSpPr>
          <p:spPr bwMode="auto">
            <a:xfrm>
              <a:off x="1331640" y="4052640"/>
              <a:ext cx="582390" cy="1006249"/>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X</a:t>
              </a:r>
              <a:endParaRPr lang="de-DE" altLang="de-DE" b="1" dirty="0">
                <a:solidFill>
                  <a:schemeClr val="tx1"/>
                </a:solidFill>
                <a:latin typeface="+mn-lt"/>
                <a:cs typeface="Arial Unicode MS" panose="020B0604020202020204" pitchFamily="34" charset="-128"/>
              </a:endParaRPr>
            </a:p>
          </p:txBody>
        </p:sp>
        <p:sp>
          <p:nvSpPr>
            <p:cNvPr id="23" name="Rectangle 3">
              <a:extLst>
                <a:ext uri="{FF2B5EF4-FFF2-40B4-BE49-F238E27FC236}">
                  <a16:creationId xmlns:a16="http://schemas.microsoft.com/office/drawing/2014/main" id="{99BA705B-7194-9F45-954F-946D261CF551}"/>
                </a:ext>
              </a:extLst>
            </p:cNvPr>
            <p:cNvSpPr>
              <a:spLocks noChangeArrowheads="1"/>
            </p:cNvSpPr>
            <p:nvPr/>
          </p:nvSpPr>
          <p:spPr bwMode="auto">
            <a:xfrm>
              <a:off x="1331640" y="2893625"/>
              <a:ext cx="582390" cy="1006249"/>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O</a:t>
              </a:r>
              <a:endParaRPr lang="de-DE" altLang="de-DE" b="1" dirty="0">
                <a:solidFill>
                  <a:schemeClr val="tx1"/>
                </a:solidFill>
                <a:latin typeface="+mn-lt"/>
                <a:cs typeface="Arial Unicode MS" panose="020B0604020202020204" pitchFamily="34" charset="-128"/>
              </a:endParaRPr>
            </a:p>
          </p:txBody>
        </p:sp>
      </p:grpSp>
    </p:spTree>
    <p:extLst>
      <p:ext uri="{BB962C8B-B14F-4D97-AF65-F5344CB8AC3E}">
        <p14:creationId xmlns:p14="http://schemas.microsoft.com/office/powerpoint/2010/main" val="15221577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a:extLst>
              <a:ext uri="{FF2B5EF4-FFF2-40B4-BE49-F238E27FC236}">
                <a16:creationId xmlns:a16="http://schemas.microsoft.com/office/drawing/2014/main" id="{60B960F2-B125-034F-92F3-AB5F27488EC2}"/>
              </a:ext>
            </a:extLst>
          </p:cNvPr>
          <p:cNvSpPr>
            <a:spLocks noChangeArrowheads="1"/>
          </p:cNvSpPr>
          <p:nvPr/>
        </p:nvSpPr>
        <p:spPr bwMode="auto">
          <a:xfrm>
            <a:off x="705625" y="1252689"/>
            <a:ext cx="449914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de-DE" altLang="de-DE" dirty="0">
                <a:solidFill>
                  <a:schemeClr val="tx1"/>
                </a:solidFill>
                <a:latin typeface="Aptos" panose="020B0004020202020204" pitchFamily="34" charset="0"/>
              </a:rPr>
              <a:t>Wie viele der Konsumierenden werden abhängig von Cannabis?</a:t>
            </a:r>
          </a:p>
        </p:txBody>
      </p:sp>
      <p:grpSp>
        <p:nvGrpSpPr>
          <p:cNvPr id="3" name="Gruppieren 2">
            <a:extLst>
              <a:ext uri="{FF2B5EF4-FFF2-40B4-BE49-F238E27FC236}">
                <a16:creationId xmlns:a16="http://schemas.microsoft.com/office/drawing/2014/main" id="{32C5CDB7-3B09-7A4A-97D7-697E74517B5F}"/>
              </a:ext>
            </a:extLst>
          </p:cNvPr>
          <p:cNvGrpSpPr/>
          <p:nvPr/>
        </p:nvGrpSpPr>
        <p:grpSpPr>
          <a:xfrm>
            <a:off x="1332310" y="2366588"/>
            <a:ext cx="3465718" cy="1775737"/>
            <a:chOff x="1842289" y="2434593"/>
            <a:chExt cx="5275673" cy="1775737"/>
          </a:xfrm>
        </p:grpSpPr>
        <p:sp>
          <p:nvSpPr>
            <p:cNvPr id="24" name="Rectangle 3">
              <a:extLst>
                <a:ext uri="{FF2B5EF4-FFF2-40B4-BE49-F238E27FC236}">
                  <a16:creationId xmlns:a16="http://schemas.microsoft.com/office/drawing/2014/main" id="{7B2FE570-0FD2-2242-BF94-2265C26D2884}"/>
                </a:ext>
              </a:extLst>
            </p:cNvPr>
            <p:cNvSpPr>
              <a:spLocks noChangeArrowheads="1"/>
            </p:cNvSpPr>
            <p:nvPr/>
          </p:nvSpPr>
          <p:spPr bwMode="auto">
            <a:xfrm>
              <a:off x="1842289" y="3035959"/>
              <a:ext cx="5275673" cy="540000"/>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pPr marL="457200" indent="-457200" eaLnBrk="1" hangingPunct="1">
                <a:defRPr/>
              </a:pPr>
              <a:r>
                <a:rPr lang="de-DE" altLang="de-DE" b="1" dirty="0">
                  <a:solidFill>
                    <a:schemeClr val="tx1"/>
                  </a:solidFill>
                  <a:latin typeface="Aptos" panose="020B0004020202020204" pitchFamily="34" charset="0"/>
                </a:rPr>
                <a:t>   	</a:t>
              </a:r>
              <a:r>
                <a:rPr lang="de-DE" altLang="de-DE" sz="2000" b="1" dirty="0">
                  <a:solidFill>
                    <a:schemeClr val="tx1"/>
                  </a:solidFill>
                  <a:latin typeface="Aptos" panose="020B0004020202020204" pitchFamily="34" charset="0"/>
                </a:rPr>
                <a:t>Jeder 10. Konsument </a:t>
              </a:r>
            </a:p>
          </p:txBody>
        </p:sp>
        <p:sp>
          <p:nvSpPr>
            <p:cNvPr id="25" name="Rectangle 5">
              <a:extLst>
                <a:ext uri="{FF2B5EF4-FFF2-40B4-BE49-F238E27FC236}">
                  <a16:creationId xmlns:a16="http://schemas.microsoft.com/office/drawing/2014/main" id="{3D1C2711-04AD-6149-97DB-B922027D8C4A}"/>
                </a:ext>
              </a:extLst>
            </p:cNvPr>
            <p:cNvSpPr>
              <a:spLocks noChangeArrowheads="1"/>
            </p:cNvSpPr>
            <p:nvPr/>
          </p:nvSpPr>
          <p:spPr bwMode="auto">
            <a:xfrm>
              <a:off x="1842289" y="3670330"/>
              <a:ext cx="5275673" cy="540000"/>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pPr>
                <a:defRPr/>
              </a:pPr>
              <a:r>
                <a:rPr lang="de-DE" altLang="de-DE" b="1" dirty="0">
                  <a:solidFill>
                    <a:schemeClr val="tx1"/>
                  </a:solidFill>
                  <a:latin typeface="Aptos" panose="020B0004020202020204" pitchFamily="34" charset="0"/>
                </a:rPr>
                <a:t>	</a:t>
              </a:r>
              <a:r>
                <a:rPr lang="de-DE" altLang="de-DE" sz="2000" b="1" dirty="0">
                  <a:solidFill>
                    <a:schemeClr val="tx1"/>
                  </a:solidFill>
                  <a:latin typeface="Aptos" panose="020B0004020202020204" pitchFamily="34" charset="0"/>
                </a:rPr>
                <a:t>Kein Konsument</a:t>
              </a:r>
            </a:p>
          </p:txBody>
        </p:sp>
        <p:sp>
          <p:nvSpPr>
            <p:cNvPr id="27" name="Rectangle 7">
              <a:extLst>
                <a:ext uri="{FF2B5EF4-FFF2-40B4-BE49-F238E27FC236}">
                  <a16:creationId xmlns:a16="http://schemas.microsoft.com/office/drawing/2014/main" id="{87841480-922B-844E-A1EF-8A0AE31B8DAA}"/>
                </a:ext>
              </a:extLst>
            </p:cNvPr>
            <p:cNvSpPr>
              <a:spLocks noChangeArrowheads="1"/>
            </p:cNvSpPr>
            <p:nvPr/>
          </p:nvSpPr>
          <p:spPr bwMode="auto">
            <a:xfrm>
              <a:off x="1842289" y="2434593"/>
              <a:ext cx="5275673" cy="540000"/>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pPr>
                <a:defRPr/>
              </a:pPr>
              <a:r>
                <a:rPr lang="de-DE" altLang="de-DE" b="1" dirty="0">
                  <a:solidFill>
                    <a:schemeClr val="tx1"/>
                  </a:solidFill>
                  <a:latin typeface="Aptos" panose="020B0004020202020204" pitchFamily="34" charset="0"/>
                </a:rPr>
                <a:t>     	</a:t>
              </a:r>
              <a:r>
                <a:rPr lang="de-DE" altLang="de-DE" sz="2000" b="1" dirty="0">
                  <a:solidFill>
                    <a:schemeClr val="tx1"/>
                  </a:solidFill>
                  <a:latin typeface="Aptos" panose="020B0004020202020204" pitchFamily="34" charset="0"/>
                </a:rPr>
                <a:t>Jeder dritte Konsument</a:t>
              </a:r>
            </a:p>
          </p:txBody>
        </p:sp>
      </p:grpSp>
      <p:sp>
        <p:nvSpPr>
          <p:cNvPr id="2" name="Textfeld 1">
            <a:extLst>
              <a:ext uri="{FF2B5EF4-FFF2-40B4-BE49-F238E27FC236}">
                <a16:creationId xmlns:a16="http://schemas.microsoft.com/office/drawing/2014/main" id="{0CAAF5FD-4711-DD40-813E-582CAB0455B0}"/>
              </a:ext>
            </a:extLst>
          </p:cNvPr>
          <p:cNvSpPr txBox="1"/>
          <p:nvPr/>
        </p:nvSpPr>
        <p:spPr>
          <a:xfrm>
            <a:off x="720925" y="593553"/>
            <a:ext cx="1323760" cy="584775"/>
          </a:xfrm>
          <a:prstGeom prst="rect">
            <a:avLst/>
          </a:prstGeom>
          <a:noFill/>
        </p:spPr>
        <p:txBody>
          <a:bodyPr wrap="none" rtlCol="0">
            <a:spAutoFit/>
          </a:bodyPr>
          <a:lstStyle/>
          <a:p>
            <a:r>
              <a:rPr lang="de-DE" sz="3200" b="1" dirty="0">
                <a:solidFill>
                  <a:srgbClr val="00807D"/>
                </a:solidFill>
                <a:latin typeface="Aptos" panose="020B0004020202020204" pitchFamily="34" charset="0"/>
              </a:rPr>
              <a:t>Frage:</a:t>
            </a:r>
          </a:p>
        </p:txBody>
      </p:sp>
      <p:grpSp>
        <p:nvGrpSpPr>
          <p:cNvPr id="4" name="Gruppieren 3">
            <a:extLst>
              <a:ext uri="{FF2B5EF4-FFF2-40B4-BE49-F238E27FC236}">
                <a16:creationId xmlns:a16="http://schemas.microsoft.com/office/drawing/2014/main" id="{F57C05A2-B7E5-8F40-90B1-0294FA2D3C9F}"/>
              </a:ext>
            </a:extLst>
          </p:cNvPr>
          <p:cNvGrpSpPr/>
          <p:nvPr/>
        </p:nvGrpSpPr>
        <p:grpSpPr>
          <a:xfrm>
            <a:off x="723836" y="2358761"/>
            <a:ext cx="4245653" cy="3393450"/>
            <a:chOff x="1203413" y="2420888"/>
            <a:chExt cx="4245653" cy="3393450"/>
          </a:xfrm>
        </p:grpSpPr>
        <p:sp>
          <p:nvSpPr>
            <p:cNvPr id="21" name="Rectangle 3">
              <a:extLst>
                <a:ext uri="{FF2B5EF4-FFF2-40B4-BE49-F238E27FC236}">
                  <a16:creationId xmlns:a16="http://schemas.microsoft.com/office/drawing/2014/main" id="{F8F754CB-CBEE-BB49-9745-FC98AC97DD42}"/>
                </a:ext>
              </a:extLst>
            </p:cNvPr>
            <p:cNvSpPr>
              <a:spLocks noChangeArrowheads="1"/>
            </p:cNvSpPr>
            <p:nvPr/>
          </p:nvSpPr>
          <p:spPr bwMode="auto">
            <a:xfrm>
              <a:off x="1259632" y="3664452"/>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23" name="Rectangle 3">
              <a:extLst>
                <a:ext uri="{FF2B5EF4-FFF2-40B4-BE49-F238E27FC236}">
                  <a16:creationId xmlns:a16="http://schemas.microsoft.com/office/drawing/2014/main" id="{8DA4A58F-FE39-F64E-8CCB-6A4E0F6EEB00}"/>
                </a:ext>
              </a:extLst>
            </p:cNvPr>
            <p:cNvSpPr>
              <a:spLocks noChangeArrowheads="1"/>
            </p:cNvSpPr>
            <p:nvPr/>
          </p:nvSpPr>
          <p:spPr bwMode="auto">
            <a:xfrm>
              <a:off x="1259632" y="3042869"/>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X</a:t>
              </a:r>
              <a:endParaRPr lang="de-DE" altLang="de-DE" b="1" dirty="0">
                <a:solidFill>
                  <a:schemeClr val="tx1"/>
                </a:solidFill>
                <a:latin typeface="+mn-lt"/>
                <a:cs typeface="Arial Unicode MS" panose="020B0604020202020204" pitchFamily="34" charset="-128"/>
              </a:endParaRPr>
            </a:p>
          </p:txBody>
        </p:sp>
        <p:sp>
          <p:nvSpPr>
            <p:cNvPr id="26" name="Rectangle 3">
              <a:extLst>
                <a:ext uri="{FF2B5EF4-FFF2-40B4-BE49-F238E27FC236}">
                  <a16:creationId xmlns:a16="http://schemas.microsoft.com/office/drawing/2014/main" id="{75BE3120-C35F-624C-8F6F-21123627A86B}"/>
                </a:ext>
              </a:extLst>
            </p:cNvPr>
            <p:cNvSpPr>
              <a:spLocks noChangeArrowheads="1"/>
            </p:cNvSpPr>
            <p:nvPr/>
          </p:nvSpPr>
          <p:spPr bwMode="auto">
            <a:xfrm>
              <a:off x="1259632" y="2420888"/>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rPr>
                <a:t>O</a:t>
              </a:r>
              <a:endParaRPr lang="de-DE" altLang="de-DE" b="1" dirty="0">
                <a:solidFill>
                  <a:schemeClr val="tx1"/>
                </a:solidFill>
                <a:latin typeface="+mn-lt"/>
                <a:cs typeface="Arial Unicode MS" panose="020B0604020202020204" pitchFamily="34" charset="-128"/>
              </a:endParaRPr>
            </a:p>
          </p:txBody>
        </p:sp>
        <p:sp>
          <p:nvSpPr>
            <p:cNvPr id="15" name="Rectangle 9">
              <a:extLst>
                <a:ext uri="{FF2B5EF4-FFF2-40B4-BE49-F238E27FC236}">
                  <a16:creationId xmlns:a16="http://schemas.microsoft.com/office/drawing/2014/main" id="{7E4BDC0A-DD27-F24C-AB26-D4E401147559}"/>
                </a:ext>
              </a:extLst>
            </p:cNvPr>
            <p:cNvSpPr>
              <a:spLocks noChangeArrowheads="1"/>
            </p:cNvSpPr>
            <p:nvPr/>
          </p:nvSpPr>
          <p:spPr bwMode="auto">
            <a:xfrm>
              <a:off x="1203413" y="4490899"/>
              <a:ext cx="424565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de-DE" altLang="de-DE" sz="2000" dirty="0">
                  <a:solidFill>
                    <a:schemeClr val="tx1"/>
                  </a:solidFill>
                  <a:latin typeface="Aptos" panose="020B0004020202020204" pitchFamily="34" charset="0"/>
                </a:rPr>
                <a:t>Ungefähr jeder 10. Konsument von Cannabis entwickelt eine Abhängigkeit, d.h. hat die Kontrolle über seinen Konsum verloren.</a:t>
              </a:r>
            </a:p>
          </p:txBody>
        </p:sp>
      </p:grpSp>
      <p:pic>
        <p:nvPicPr>
          <p:cNvPr id="6" name="Grafik 5" descr="Ein Bild, das Person, Im Haus, Menschliches Gesicht, Finger enthält.&#10;&#10;Automatisch generierte Beschreibung">
            <a:extLst>
              <a:ext uri="{FF2B5EF4-FFF2-40B4-BE49-F238E27FC236}">
                <a16:creationId xmlns:a16="http://schemas.microsoft.com/office/drawing/2014/main" id="{2AF4A21C-F979-3166-1704-863A9140D639}"/>
              </a:ext>
            </a:extLst>
          </p:cNvPr>
          <p:cNvPicPr>
            <a:picLocks noChangeAspect="1"/>
          </p:cNvPicPr>
          <p:nvPr/>
        </p:nvPicPr>
        <p:blipFill>
          <a:blip r:embed="rId3">
            <a:alphaModFix amt="70000"/>
          </a:blip>
          <a:stretch>
            <a:fillRect/>
          </a:stretch>
        </p:blipFill>
        <p:spPr>
          <a:xfrm>
            <a:off x="5204772" y="2989360"/>
            <a:ext cx="3923927" cy="2615951"/>
          </a:xfrm>
          <a:prstGeom prst="rect">
            <a:avLst/>
          </a:prstGeom>
          <a:ln>
            <a:noFill/>
          </a:ln>
          <a:effectLst>
            <a:outerShdw blurRad="292100" dist="139700" dir="2700000" algn="tl" rotWithShape="0">
              <a:srgbClr val="333333">
                <a:alpha val="65000"/>
              </a:srgbClr>
            </a:outerShdw>
          </a:effectLst>
        </p:spPr>
      </p:pic>
      <p:sp>
        <p:nvSpPr>
          <p:cNvPr id="7" name="Textfeld 6">
            <a:extLst>
              <a:ext uri="{FF2B5EF4-FFF2-40B4-BE49-F238E27FC236}">
                <a16:creationId xmlns:a16="http://schemas.microsoft.com/office/drawing/2014/main" id="{60AC1705-801B-3030-9FFB-F8DF6B712E57}"/>
              </a:ext>
            </a:extLst>
          </p:cNvPr>
          <p:cNvSpPr txBox="1"/>
          <p:nvPr/>
        </p:nvSpPr>
        <p:spPr>
          <a:xfrm>
            <a:off x="5148064" y="5636795"/>
            <a:ext cx="2442935"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Foto von </a:t>
            </a:r>
            <a:r>
              <a:rPr lang="de-DE" sz="900" b="0" i="0" dirty="0">
                <a:solidFill>
                  <a:schemeClr val="tx1"/>
                </a:solidFill>
                <a:effectLst/>
                <a:latin typeface="Aptos" panose="020B0004020202020204" pitchFamily="34" charset="0"/>
              </a:rPr>
              <a:t> </a:t>
            </a:r>
            <a:r>
              <a:rPr lang="de-DE" sz="900" b="0" i="0" u="none" strike="noStrike" dirty="0" err="1">
                <a:solidFill>
                  <a:srgbClr val="0563C1"/>
                </a:solidFill>
                <a:effectLst/>
                <a:latin typeface="Aptos" panose="020B0004020202020204" pitchFamily="34" charset="0"/>
                <a:hlinkClick r:id="rId4">
                  <a:extLst>
                    <a:ext uri="{A12FA001-AC4F-418D-AE19-62706E023703}">
                      <ahyp:hlinkClr xmlns:ahyp="http://schemas.microsoft.com/office/drawing/2018/hyperlinkcolor" val="tx"/>
                    </a:ext>
                  </a:extLst>
                </a:hlinkClick>
              </a:rPr>
              <a:t>Yakobchuk</a:t>
            </a:r>
            <a:r>
              <a:rPr lang="de-DE" sz="900" b="0" i="0" u="none" strike="noStrike" dirty="0">
                <a:solidFill>
                  <a:schemeClr val="tx1"/>
                </a:solidFill>
                <a:effectLst/>
                <a:latin typeface="Aptos" panose="020B0004020202020204" pitchFamily="34" charset="0"/>
                <a:hlinkClick r:id="rId4">
                  <a:extLst>
                    <a:ext uri="{A12FA001-AC4F-418D-AE19-62706E023703}">
                      <ahyp:hlinkClr xmlns:ahyp="http://schemas.microsoft.com/office/drawing/2018/hyperlinkcolor" val="tx"/>
                    </a:ext>
                  </a:extLst>
                </a:hlinkClick>
              </a:rPr>
              <a:t> Olena</a:t>
            </a:r>
            <a:r>
              <a:rPr lang="de-DE" sz="900" b="0" i="0" u="none" strike="noStrike" dirty="0">
                <a:solidFill>
                  <a:schemeClr val="tx1"/>
                </a:solidFill>
                <a:effectLst/>
                <a:latin typeface="Aptos" panose="020B0004020202020204" pitchFamily="34" charset="0"/>
              </a:rPr>
              <a:t> auf </a:t>
            </a:r>
            <a:r>
              <a:rPr lang="de-DE" sz="900" b="0" i="0" u="none" strike="noStrike" dirty="0" err="1">
                <a:solidFill>
                  <a:schemeClr val="tx1"/>
                </a:solidFill>
                <a:effectLst/>
                <a:latin typeface="Aptos" panose="020B0004020202020204" pitchFamily="34" charset="0"/>
              </a:rPr>
              <a:t>Adobestock</a:t>
            </a:r>
            <a:endParaRPr lang="de-DE" sz="900" dirty="0">
              <a:solidFill>
                <a:schemeClr val="tx1"/>
              </a:solidFill>
              <a:latin typeface="Aptos" panose="020B0004020202020204" pitchFamily="34" charset="0"/>
            </a:endParaRPr>
          </a:p>
        </p:txBody>
      </p:sp>
    </p:spTree>
    <p:extLst>
      <p:ext uri="{BB962C8B-B14F-4D97-AF65-F5344CB8AC3E}">
        <p14:creationId xmlns:p14="http://schemas.microsoft.com/office/powerpoint/2010/main" val="8989879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3079150D-C741-C94D-A4B0-F23B6FCAAC12}"/>
              </a:ext>
            </a:extLst>
          </p:cNvPr>
          <p:cNvSpPr>
            <a:spLocks noChangeArrowheads="1"/>
          </p:cNvSpPr>
          <p:nvPr/>
        </p:nvSpPr>
        <p:spPr bwMode="auto">
          <a:xfrm>
            <a:off x="951603" y="1136297"/>
            <a:ext cx="810983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de-DE" altLang="de-DE" sz="3200" b="1" dirty="0">
                <a:solidFill>
                  <a:srgbClr val="00807D"/>
                </a:solidFill>
                <a:latin typeface="Aptos" panose="020B0004020202020204" pitchFamily="34" charset="0"/>
              </a:rPr>
              <a:t>Frage: </a:t>
            </a:r>
          </a:p>
        </p:txBody>
      </p:sp>
      <p:sp>
        <p:nvSpPr>
          <p:cNvPr id="2" name="Rechteck 1">
            <a:extLst>
              <a:ext uri="{FF2B5EF4-FFF2-40B4-BE49-F238E27FC236}">
                <a16:creationId xmlns:a16="http://schemas.microsoft.com/office/drawing/2014/main" id="{5BC5B13D-8B99-2745-BE46-1D557E0E3608}"/>
              </a:ext>
            </a:extLst>
          </p:cNvPr>
          <p:cNvSpPr/>
          <p:nvPr/>
        </p:nvSpPr>
        <p:spPr>
          <a:xfrm>
            <a:off x="951603" y="1926758"/>
            <a:ext cx="7635261" cy="830997"/>
          </a:xfrm>
          <a:prstGeom prst="rect">
            <a:avLst/>
          </a:prstGeom>
        </p:spPr>
        <p:txBody>
          <a:bodyPr wrap="square">
            <a:spAutoFit/>
          </a:bodyPr>
          <a:lstStyle/>
          <a:p>
            <a:r>
              <a:rPr lang="de-DE" altLang="de-DE" dirty="0">
                <a:solidFill>
                  <a:schemeClr val="tx1"/>
                </a:solidFill>
                <a:latin typeface="Aptos" panose="020B0004020202020204" pitchFamily="34" charset="0"/>
              </a:rPr>
              <a:t>Wie nennt man die eigentliche Wirksubstanz von Cannabis?</a:t>
            </a:r>
          </a:p>
        </p:txBody>
      </p:sp>
      <p:grpSp>
        <p:nvGrpSpPr>
          <p:cNvPr id="5" name="Gruppieren 4">
            <a:extLst>
              <a:ext uri="{FF2B5EF4-FFF2-40B4-BE49-F238E27FC236}">
                <a16:creationId xmlns:a16="http://schemas.microsoft.com/office/drawing/2014/main" id="{0C16310B-CA2E-3247-93E3-31A91FE10158}"/>
              </a:ext>
            </a:extLst>
          </p:cNvPr>
          <p:cNvGrpSpPr/>
          <p:nvPr/>
        </p:nvGrpSpPr>
        <p:grpSpPr>
          <a:xfrm>
            <a:off x="1187624" y="2886496"/>
            <a:ext cx="504056" cy="1783564"/>
            <a:chOff x="1187624" y="2636912"/>
            <a:chExt cx="504056" cy="1783564"/>
          </a:xfrm>
        </p:grpSpPr>
        <p:sp>
          <p:nvSpPr>
            <p:cNvPr id="17" name="Rectangle 3">
              <a:extLst>
                <a:ext uri="{FF2B5EF4-FFF2-40B4-BE49-F238E27FC236}">
                  <a16:creationId xmlns:a16="http://schemas.microsoft.com/office/drawing/2014/main" id="{1D9C0686-5F30-014B-90F1-2D8D3496CBC2}"/>
                </a:ext>
              </a:extLst>
            </p:cNvPr>
            <p:cNvSpPr>
              <a:spLocks noChangeArrowheads="1"/>
            </p:cNvSpPr>
            <p:nvPr/>
          </p:nvSpPr>
          <p:spPr bwMode="auto">
            <a:xfrm>
              <a:off x="1187624" y="3880476"/>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19" name="Rectangle 3">
              <a:extLst>
                <a:ext uri="{FF2B5EF4-FFF2-40B4-BE49-F238E27FC236}">
                  <a16:creationId xmlns:a16="http://schemas.microsoft.com/office/drawing/2014/main" id="{F78E74FD-4F8C-0B4C-AE94-5477668E24C4}"/>
                </a:ext>
              </a:extLst>
            </p:cNvPr>
            <p:cNvSpPr>
              <a:spLocks noChangeArrowheads="1"/>
            </p:cNvSpPr>
            <p:nvPr/>
          </p:nvSpPr>
          <p:spPr bwMode="auto">
            <a:xfrm>
              <a:off x="1187624" y="3258893"/>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O</a:t>
              </a:r>
            </a:p>
          </p:txBody>
        </p:sp>
        <p:sp>
          <p:nvSpPr>
            <p:cNvPr id="25" name="Rectangle 3">
              <a:extLst>
                <a:ext uri="{FF2B5EF4-FFF2-40B4-BE49-F238E27FC236}">
                  <a16:creationId xmlns:a16="http://schemas.microsoft.com/office/drawing/2014/main" id="{917CAE8C-7AA1-E541-A191-979B3ECD1D65}"/>
                </a:ext>
              </a:extLst>
            </p:cNvPr>
            <p:cNvSpPr>
              <a:spLocks noChangeArrowheads="1"/>
            </p:cNvSpPr>
            <p:nvPr/>
          </p:nvSpPr>
          <p:spPr bwMode="auto">
            <a:xfrm>
              <a:off x="1187624" y="2636912"/>
              <a:ext cx="504056"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b="1" dirty="0">
                  <a:solidFill>
                    <a:schemeClr val="tx1"/>
                  </a:solidFill>
                  <a:latin typeface="+mn-lt"/>
                  <a:cs typeface="Arial Unicode MS" panose="020B0604020202020204" pitchFamily="34" charset="-128"/>
                </a:rPr>
                <a:t>X</a:t>
              </a:r>
            </a:p>
          </p:txBody>
        </p:sp>
      </p:grpSp>
      <p:grpSp>
        <p:nvGrpSpPr>
          <p:cNvPr id="4" name="Gruppieren 3">
            <a:extLst>
              <a:ext uri="{FF2B5EF4-FFF2-40B4-BE49-F238E27FC236}">
                <a16:creationId xmlns:a16="http://schemas.microsoft.com/office/drawing/2014/main" id="{ED1C41D9-B2E9-2C43-A49F-1E2FC4868C5C}"/>
              </a:ext>
            </a:extLst>
          </p:cNvPr>
          <p:cNvGrpSpPr/>
          <p:nvPr/>
        </p:nvGrpSpPr>
        <p:grpSpPr>
          <a:xfrm>
            <a:off x="1835696" y="2906912"/>
            <a:ext cx="5275673" cy="1775737"/>
            <a:chOff x="1770281" y="2650617"/>
            <a:chExt cx="5275673" cy="1775737"/>
          </a:xfrm>
        </p:grpSpPr>
        <p:sp>
          <p:nvSpPr>
            <p:cNvPr id="21" name="Rectangle 3">
              <a:extLst>
                <a:ext uri="{FF2B5EF4-FFF2-40B4-BE49-F238E27FC236}">
                  <a16:creationId xmlns:a16="http://schemas.microsoft.com/office/drawing/2014/main" id="{FDA1B0E1-DD4B-7B4C-A9BD-7BB2CCDC46B7}"/>
                </a:ext>
              </a:extLst>
            </p:cNvPr>
            <p:cNvSpPr>
              <a:spLocks noChangeArrowheads="1"/>
            </p:cNvSpPr>
            <p:nvPr/>
          </p:nvSpPr>
          <p:spPr bwMode="auto">
            <a:xfrm>
              <a:off x="1770281" y="3251983"/>
              <a:ext cx="5275673" cy="540000"/>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pPr marL="457200" indent="-457200" eaLnBrk="1" hangingPunct="1">
                <a:defRPr/>
              </a:pPr>
              <a:r>
                <a:rPr lang="de-DE" altLang="de-DE" b="1" dirty="0">
                  <a:solidFill>
                    <a:schemeClr val="tx1"/>
                  </a:solidFill>
                  <a:latin typeface="Aptos" panose="020B0004020202020204" pitchFamily="34" charset="0"/>
                </a:rPr>
                <a:t>H-2-SO4 </a:t>
              </a:r>
            </a:p>
          </p:txBody>
        </p:sp>
        <p:sp>
          <p:nvSpPr>
            <p:cNvPr id="23" name="Rectangle 5">
              <a:extLst>
                <a:ext uri="{FF2B5EF4-FFF2-40B4-BE49-F238E27FC236}">
                  <a16:creationId xmlns:a16="http://schemas.microsoft.com/office/drawing/2014/main" id="{A4472B54-1519-C147-B0B6-DE18CE6B5D89}"/>
                </a:ext>
              </a:extLst>
            </p:cNvPr>
            <p:cNvSpPr>
              <a:spLocks noChangeArrowheads="1"/>
            </p:cNvSpPr>
            <p:nvPr/>
          </p:nvSpPr>
          <p:spPr bwMode="auto">
            <a:xfrm>
              <a:off x="1770281" y="3886354"/>
              <a:ext cx="5275673" cy="540000"/>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pPr>
                <a:defRPr/>
              </a:pPr>
              <a:r>
                <a:rPr lang="de-DE" altLang="de-DE" b="1" dirty="0">
                  <a:solidFill>
                    <a:schemeClr val="tx1"/>
                  </a:solidFill>
                  <a:latin typeface="Aptos" panose="020B0004020202020204" pitchFamily="34" charset="0"/>
                </a:rPr>
                <a:t>5 HT</a:t>
              </a:r>
            </a:p>
          </p:txBody>
        </p:sp>
        <p:sp>
          <p:nvSpPr>
            <p:cNvPr id="15" name="Rectangle 7">
              <a:extLst>
                <a:ext uri="{FF2B5EF4-FFF2-40B4-BE49-F238E27FC236}">
                  <a16:creationId xmlns:a16="http://schemas.microsoft.com/office/drawing/2014/main" id="{AD5B2EDA-1F7C-9249-AA18-BA56E1A0A80C}"/>
                </a:ext>
              </a:extLst>
            </p:cNvPr>
            <p:cNvSpPr>
              <a:spLocks noChangeArrowheads="1"/>
            </p:cNvSpPr>
            <p:nvPr/>
          </p:nvSpPr>
          <p:spPr bwMode="auto">
            <a:xfrm>
              <a:off x="1770281" y="2650617"/>
              <a:ext cx="5275673" cy="540000"/>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pPr>
                <a:defRPr/>
              </a:pPr>
              <a:r>
                <a:rPr lang="de-DE" altLang="de-DE" b="1" dirty="0">
                  <a:solidFill>
                    <a:schemeClr val="tx1"/>
                  </a:solidFill>
                  <a:latin typeface="Aptos" panose="020B0004020202020204" pitchFamily="34" charset="0"/>
                </a:rPr>
                <a:t>Delta-9-THC</a:t>
              </a:r>
            </a:p>
          </p:txBody>
        </p:sp>
      </p:grpSp>
    </p:spTree>
    <p:extLst>
      <p:ext uri="{BB962C8B-B14F-4D97-AF65-F5344CB8AC3E}">
        <p14:creationId xmlns:p14="http://schemas.microsoft.com/office/powerpoint/2010/main" val="5958947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FCF4FFE5-A745-19DA-53D5-D0BD97C231E8}"/>
              </a:ext>
            </a:extLst>
          </p:cNvPr>
          <p:cNvSpPr txBox="1"/>
          <p:nvPr/>
        </p:nvSpPr>
        <p:spPr>
          <a:xfrm>
            <a:off x="1016732" y="137622"/>
            <a:ext cx="7371692" cy="1066423"/>
          </a:xfrm>
          <a:prstGeom prst="rect">
            <a:avLst/>
          </a:prstGeom>
        </p:spPr>
        <p:txBody>
          <a:bodyPr vert="horz" lIns="91440" tIns="45720" rIns="91440" bIns="45720" rtlCol="0" anchor="b">
            <a:noAutofit/>
          </a:bodyPr>
          <a:lstStyle/>
          <a:p>
            <a:pPr defTabSz="914400" eaLnBrk="1" hangingPunct="1">
              <a:lnSpc>
                <a:spcPct val="90000"/>
              </a:lnSpc>
              <a:spcAft>
                <a:spcPts val="600"/>
              </a:spcAft>
            </a:pPr>
            <a:endParaRPr lang="en-US" sz="3200" b="1" dirty="0">
              <a:solidFill>
                <a:srgbClr val="00807D"/>
              </a:solidFill>
              <a:latin typeface="Aptos" panose="020B0004020202020204" pitchFamily="34" charset="0"/>
              <a:ea typeface="+mj-ea"/>
              <a:cs typeface="+mj-cs"/>
            </a:endParaRPr>
          </a:p>
          <a:p>
            <a:pPr defTabSz="914400" eaLnBrk="1" hangingPunct="1">
              <a:lnSpc>
                <a:spcPct val="90000"/>
              </a:lnSpc>
              <a:spcAft>
                <a:spcPts val="600"/>
              </a:spcAft>
            </a:pPr>
            <a:r>
              <a:rPr lang="de-DE" sz="3200" b="1" noProof="0" dirty="0">
                <a:solidFill>
                  <a:srgbClr val="00807D"/>
                </a:solidFill>
                <a:latin typeface="Aptos" panose="020B0004020202020204" pitchFamily="34" charset="0"/>
                <a:ea typeface="+mj-ea"/>
                <a:cs typeface="+mj-cs"/>
              </a:rPr>
              <a:t>Beeinträchtigt Kiffen die Hirnleistung?</a:t>
            </a:r>
          </a:p>
        </p:txBody>
      </p:sp>
      <p:sp>
        <p:nvSpPr>
          <p:cNvPr id="4" name="Rectangle 4">
            <a:extLst>
              <a:ext uri="{FF2B5EF4-FFF2-40B4-BE49-F238E27FC236}">
                <a16:creationId xmlns:a16="http://schemas.microsoft.com/office/drawing/2014/main" id="{0B8AFE57-7CAF-3E2F-D264-09BE6778817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pic>
        <p:nvPicPr>
          <p:cNvPr id="3" name="Grafik 2" descr="Ein Bild, das Menschliches Gesicht, Person, Porträt, Kleidung enthält.&#10;&#10;Automatisch generierte Beschreibung">
            <a:extLst>
              <a:ext uri="{FF2B5EF4-FFF2-40B4-BE49-F238E27FC236}">
                <a16:creationId xmlns:a16="http://schemas.microsoft.com/office/drawing/2014/main" id="{596D57BB-C409-12E0-4B7C-C7633D139D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0968" y="1341667"/>
            <a:ext cx="2862064" cy="4293096"/>
          </a:xfrm>
          <a:prstGeom prst="rect">
            <a:avLst/>
          </a:prstGeom>
          <a:ln>
            <a:noFill/>
          </a:ln>
          <a:effectLst>
            <a:outerShdw blurRad="292100" dist="139700" dir="2700000" algn="tl" rotWithShape="0">
              <a:srgbClr val="333333">
                <a:alpha val="65000"/>
              </a:srgbClr>
            </a:outerShdw>
          </a:effectLst>
        </p:spPr>
      </p:pic>
      <p:sp>
        <p:nvSpPr>
          <p:cNvPr id="6" name="Textfeld 5">
            <a:extLst>
              <a:ext uri="{FF2B5EF4-FFF2-40B4-BE49-F238E27FC236}">
                <a16:creationId xmlns:a16="http://schemas.microsoft.com/office/drawing/2014/main" id="{DBE767ED-A13A-2B2A-DA11-B8822770647E}"/>
              </a:ext>
            </a:extLst>
          </p:cNvPr>
          <p:cNvSpPr txBox="1"/>
          <p:nvPr/>
        </p:nvSpPr>
        <p:spPr>
          <a:xfrm>
            <a:off x="3059832" y="5634763"/>
            <a:ext cx="2736304" cy="369332"/>
          </a:xfrm>
          <a:prstGeom prst="rect">
            <a:avLst/>
          </a:prstGeom>
          <a:noFill/>
        </p:spPr>
        <p:txBody>
          <a:bodyPr wrap="square" rtlCol="0">
            <a:spAutoFit/>
          </a:bodyPr>
          <a:lstStyle/>
          <a:p>
            <a:r>
              <a:rPr lang="de-DE" sz="900" dirty="0">
                <a:solidFill>
                  <a:schemeClr val="tx1"/>
                </a:solidFill>
                <a:latin typeface="Aptos" panose="020B0004020202020204" pitchFamily="34" charset="0"/>
              </a:rPr>
              <a:t>Foto von Ludovic </a:t>
            </a:r>
            <a:r>
              <a:rPr lang="de-DE" sz="900" dirty="0" err="1">
                <a:solidFill>
                  <a:schemeClr val="tx1"/>
                </a:solidFill>
                <a:latin typeface="Aptos" panose="020B0004020202020204" pitchFamily="34" charset="0"/>
              </a:rPr>
              <a:t>Migneault</a:t>
            </a:r>
            <a:r>
              <a:rPr lang="de-DE" sz="900" dirty="0">
                <a:solidFill>
                  <a:schemeClr val="tx1"/>
                </a:solidFill>
                <a:latin typeface="Aptos" panose="020B0004020202020204" pitchFamily="34" charset="0"/>
              </a:rPr>
              <a:t> auf </a:t>
            </a:r>
            <a:r>
              <a:rPr lang="de-DE" sz="900" dirty="0" err="1">
                <a:solidFill>
                  <a:schemeClr val="tx1"/>
                </a:solidFill>
                <a:latin typeface="Aptos" panose="020B0004020202020204" pitchFamily="34" charset="0"/>
              </a:rPr>
              <a:t>Unsplash</a:t>
            </a:r>
            <a:endParaRPr lang="de-DE" sz="900" dirty="0">
              <a:solidFill>
                <a:schemeClr val="tx1"/>
              </a:solidFill>
              <a:latin typeface="Aptos" panose="020B0004020202020204" pitchFamily="34" charset="0"/>
            </a:endParaRPr>
          </a:p>
          <a:p>
            <a:endParaRPr lang="de-DE" sz="900" dirty="0">
              <a:solidFill>
                <a:schemeClr val="tx1"/>
              </a:solidFill>
              <a:latin typeface="Aptos" panose="020B0004020202020204" pitchFamily="34" charset="0"/>
            </a:endParaRPr>
          </a:p>
        </p:txBody>
      </p:sp>
    </p:spTree>
    <p:extLst>
      <p:ext uri="{BB962C8B-B14F-4D97-AF65-F5344CB8AC3E}">
        <p14:creationId xmlns:p14="http://schemas.microsoft.com/office/powerpoint/2010/main" val="2437492110"/>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FCF4FFE5-A745-19DA-53D5-D0BD97C231E8}"/>
              </a:ext>
            </a:extLst>
          </p:cNvPr>
          <p:cNvSpPr txBox="1"/>
          <p:nvPr/>
        </p:nvSpPr>
        <p:spPr>
          <a:xfrm>
            <a:off x="503040" y="260648"/>
            <a:ext cx="8640960" cy="738664"/>
          </a:xfrm>
          <a:prstGeom prst="rect">
            <a:avLst/>
          </a:prstGeom>
          <a:noFill/>
        </p:spPr>
        <p:txBody>
          <a:bodyPr wrap="square" rtlCol="0">
            <a:spAutoFit/>
          </a:bodyPr>
          <a:lstStyle/>
          <a:p>
            <a:r>
              <a:rPr lang="de-DE" b="1" dirty="0">
                <a:solidFill>
                  <a:srgbClr val="00807D"/>
                </a:solidFill>
                <a:latin typeface="Aptos" panose="020B0004020202020204" pitchFamily="34" charset="0"/>
                <a:ea typeface="Times New Roman" panose="02020603050405020304" pitchFamily="18" charset="0"/>
              </a:rPr>
              <a:t>Kiffen und Hirnleistung – Konsumenten berichten (4:30 Min) </a:t>
            </a:r>
            <a:r>
              <a:rPr lang="de-DE" sz="1800" b="1" dirty="0" err="1">
                <a:solidFill>
                  <a:srgbClr val="00807D"/>
                </a:solidFill>
                <a:latin typeface="Aptos" panose="020B0004020202020204" pitchFamily="34" charset="0"/>
                <a:ea typeface="Times New Roman" panose="02020603050405020304" pitchFamily="18" charset="0"/>
              </a:rPr>
              <a:t>www.drugcom.de</a:t>
            </a:r>
            <a:endParaRPr lang="de-DE" sz="1800" b="1" dirty="0">
              <a:solidFill>
                <a:srgbClr val="00807D"/>
              </a:solidFill>
              <a:latin typeface="Aptos" panose="020B0004020202020204" pitchFamily="34" charset="0"/>
            </a:endParaRPr>
          </a:p>
        </p:txBody>
      </p:sp>
      <p:sp>
        <p:nvSpPr>
          <p:cNvPr id="11" name="Textfeld 10">
            <a:extLst>
              <a:ext uri="{FF2B5EF4-FFF2-40B4-BE49-F238E27FC236}">
                <a16:creationId xmlns:a16="http://schemas.microsoft.com/office/drawing/2014/main" id="{D8AC5E63-2CEF-F79B-1486-21F082524ECC}"/>
              </a:ext>
            </a:extLst>
          </p:cNvPr>
          <p:cNvSpPr txBox="1"/>
          <p:nvPr/>
        </p:nvSpPr>
        <p:spPr>
          <a:xfrm>
            <a:off x="2291509" y="3016256"/>
            <a:ext cx="4583016" cy="830997"/>
          </a:xfrm>
          <a:prstGeom prst="rect">
            <a:avLst/>
          </a:prstGeom>
          <a:noFill/>
        </p:spPr>
        <p:txBody>
          <a:bodyPr wrap="square">
            <a:spAutoFit/>
          </a:bodyPr>
          <a:lstStyle/>
          <a:p>
            <a:r>
              <a:rPr lang="de-DE" dirty="0">
                <a:solidFill>
                  <a:schemeClr val="tx1"/>
                </a:solidFill>
              </a:rPr>
              <a:t>https://</a:t>
            </a:r>
            <a:r>
              <a:rPr lang="de-DE" dirty="0" err="1">
                <a:solidFill>
                  <a:schemeClr val="tx1"/>
                </a:solidFill>
              </a:rPr>
              <a:t>www.drugcom.de</a:t>
            </a:r>
            <a:r>
              <a:rPr lang="de-DE" dirty="0">
                <a:solidFill>
                  <a:schemeClr val="tx1"/>
                </a:solidFill>
              </a:rPr>
              <a:t>/</a:t>
            </a:r>
            <a:r>
              <a:rPr lang="de-DE" dirty="0" err="1">
                <a:solidFill>
                  <a:schemeClr val="tx1"/>
                </a:solidFill>
              </a:rPr>
              <a:t>cannabisanimation</a:t>
            </a:r>
            <a:r>
              <a:rPr lang="de-DE" dirty="0">
                <a:solidFill>
                  <a:schemeClr val="tx1"/>
                </a:solidFill>
              </a:rPr>
              <a:t>/</a:t>
            </a:r>
            <a:r>
              <a:rPr lang="de-DE" dirty="0" err="1">
                <a:solidFill>
                  <a:schemeClr val="tx1"/>
                </a:solidFill>
              </a:rPr>
              <a:t>app</a:t>
            </a:r>
            <a:r>
              <a:rPr lang="de-DE" dirty="0">
                <a:solidFill>
                  <a:schemeClr val="tx1"/>
                </a:solidFill>
              </a:rPr>
              <a:t>/#/</a:t>
            </a:r>
            <a:r>
              <a:rPr lang="de-DE" dirty="0" err="1">
                <a:solidFill>
                  <a:schemeClr val="tx1"/>
                </a:solidFill>
              </a:rPr>
              <a:t>start</a:t>
            </a:r>
            <a:endParaRPr lang="de-DE" dirty="0">
              <a:solidFill>
                <a:schemeClr val="tx1"/>
              </a:solidFill>
            </a:endParaRPr>
          </a:p>
        </p:txBody>
      </p:sp>
      <p:pic>
        <p:nvPicPr>
          <p:cNvPr id="2" name="Kiffen Hirnleitsung.mp4">
            <a:hlinkClick r:id="" action="ppaction://media"/>
            <a:extLst>
              <a:ext uri="{FF2B5EF4-FFF2-40B4-BE49-F238E27FC236}">
                <a16:creationId xmlns:a16="http://schemas.microsoft.com/office/drawing/2014/main" id="{E556C93B-8557-BA75-370F-EB6422B857A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8000" y="1143000"/>
            <a:ext cx="8128000" cy="4572000"/>
          </a:xfrm>
          <a:prstGeom prst="rect">
            <a:avLst/>
          </a:prstGeom>
        </p:spPr>
      </p:pic>
    </p:spTree>
    <p:extLst>
      <p:ext uri="{BB962C8B-B14F-4D97-AF65-F5344CB8AC3E}">
        <p14:creationId xmlns:p14="http://schemas.microsoft.com/office/powerpoint/2010/main" val="37109818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59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E357A96A-A392-7147-8EFB-8D31F23AA5C4}"/>
              </a:ext>
            </a:extLst>
          </p:cNvPr>
          <p:cNvSpPr>
            <a:spLocks noChangeArrowheads="1"/>
          </p:cNvSpPr>
          <p:nvPr/>
        </p:nvSpPr>
        <p:spPr bwMode="auto">
          <a:xfrm>
            <a:off x="1103463" y="836370"/>
            <a:ext cx="810101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sz="3200" b="1" dirty="0">
                <a:solidFill>
                  <a:srgbClr val="00807D"/>
                </a:solidFill>
                <a:latin typeface="Aptos" panose="020B0004020202020204" pitchFamily="34" charset="0"/>
              </a:rPr>
              <a:t>Psychosen</a:t>
            </a:r>
          </a:p>
          <a:p>
            <a:endParaRPr lang="de-DE" sz="3200" b="1" dirty="0">
              <a:solidFill>
                <a:srgbClr val="00807D"/>
              </a:solidFill>
              <a:latin typeface="+mn-lt"/>
            </a:endParaRPr>
          </a:p>
        </p:txBody>
      </p:sp>
      <p:sp>
        <p:nvSpPr>
          <p:cNvPr id="2" name="Rechteck 1">
            <a:extLst>
              <a:ext uri="{FF2B5EF4-FFF2-40B4-BE49-F238E27FC236}">
                <a16:creationId xmlns:a16="http://schemas.microsoft.com/office/drawing/2014/main" id="{C85C5EE7-024F-224A-B0F0-C7654120582F}"/>
              </a:ext>
            </a:extLst>
          </p:cNvPr>
          <p:cNvSpPr/>
          <p:nvPr/>
        </p:nvSpPr>
        <p:spPr>
          <a:xfrm>
            <a:off x="4788024" y="1747163"/>
            <a:ext cx="3851988" cy="3123932"/>
          </a:xfrm>
          <a:prstGeom prst="rect">
            <a:avLst/>
          </a:prstGeom>
        </p:spPr>
        <p:txBody>
          <a:bodyPr wrap="square">
            <a:spAutoFit/>
          </a:bodyPr>
          <a:lstStyle/>
          <a:p>
            <a:pPr marL="98425">
              <a:spcBef>
                <a:spcPts val="595"/>
              </a:spcBef>
              <a:spcAft>
                <a:spcPts val="0"/>
              </a:spcAft>
            </a:pPr>
            <a:r>
              <a:rPr lang="de-DE" dirty="0">
                <a:solidFill>
                  <a:schemeClr val="tx1"/>
                </a:solidFill>
                <a:latin typeface="Aptos" panose="020B0004020202020204" pitchFamily="34" charset="0"/>
              </a:rPr>
              <a:t>Cannabiskonsumierende gehen mit dem Kiffen ein höheres Risiko für eine Psychose ein als abstinente Personen. </a:t>
            </a:r>
          </a:p>
          <a:p>
            <a:pPr marL="98425">
              <a:spcBef>
                <a:spcPts val="595"/>
              </a:spcBef>
              <a:spcAft>
                <a:spcPts val="0"/>
              </a:spcAft>
            </a:pPr>
            <a:r>
              <a:rPr lang="de-DE" dirty="0">
                <a:solidFill>
                  <a:schemeClr val="tx1"/>
                </a:solidFill>
                <a:latin typeface="Aptos" panose="020B0004020202020204" pitchFamily="34" charset="0"/>
              </a:rPr>
              <a:t>Je früher und häufiger der Konsum desto höher das Risiko </a:t>
            </a:r>
            <a:r>
              <a:rPr lang="de-DE" sz="2000" i="1" dirty="0">
                <a:solidFill>
                  <a:schemeClr val="tx1"/>
                </a:solidFill>
                <a:latin typeface="Aptos" panose="020B0004020202020204" pitchFamily="34" charset="0"/>
                <a:ea typeface="Calibri" panose="020F0502020204030204" pitchFamily="34" charset="0"/>
              </a:rPr>
              <a:t>(www.drugcom.de).</a:t>
            </a:r>
            <a:r>
              <a:rPr lang="de-DE" sz="2000" i="1" dirty="0">
                <a:solidFill>
                  <a:schemeClr val="tx1"/>
                </a:solidFill>
                <a:latin typeface="Aptos" panose="020B0004020202020204" pitchFamily="34" charset="0"/>
              </a:rPr>
              <a:t> </a:t>
            </a:r>
          </a:p>
        </p:txBody>
      </p:sp>
      <p:pic>
        <p:nvPicPr>
          <p:cNvPr id="4" name="Grafik 3">
            <a:extLst>
              <a:ext uri="{FF2B5EF4-FFF2-40B4-BE49-F238E27FC236}">
                <a16:creationId xmlns:a16="http://schemas.microsoft.com/office/drawing/2014/main" id="{B6A016A2-667A-1504-D2FD-B59D2A5085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764" y="1994965"/>
            <a:ext cx="4062072" cy="2868069"/>
          </a:xfrm>
          <a:prstGeom prst="rect">
            <a:avLst/>
          </a:prstGeom>
        </p:spPr>
      </p:pic>
      <p:sp>
        <p:nvSpPr>
          <p:cNvPr id="5" name="Textfeld 4">
            <a:extLst>
              <a:ext uri="{FF2B5EF4-FFF2-40B4-BE49-F238E27FC236}">
                <a16:creationId xmlns:a16="http://schemas.microsoft.com/office/drawing/2014/main" id="{6520E5DE-A5CE-FA39-2FDE-6B4A988582E9}"/>
              </a:ext>
            </a:extLst>
          </p:cNvPr>
          <p:cNvSpPr txBox="1"/>
          <p:nvPr/>
        </p:nvSpPr>
        <p:spPr>
          <a:xfrm>
            <a:off x="550290" y="4944411"/>
            <a:ext cx="1331708"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Quelle: grüner Koffer</a:t>
            </a:r>
          </a:p>
        </p:txBody>
      </p:sp>
    </p:spTree>
    <p:extLst>
      <p:ext uri="{BB962C8B-B14F-4D97-AF65-F5344CB8AC3E}">
        <p14:creationId xmlns:p14="http://schemas.microsoft.com/office/powerpoint/2010/main" val="491538177"/>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FCF4FFE5-A745-19DA-53D5-D0BD97C231E8}"/>
              </a:ext>
            </a:extLst>
          </p:cNvPr>
          <p:cNvSpPr txBox="1"/>
          <p:nvPr/>
        </p:nvSpPr>
        <p:spPr>
          <a:xfrm>
            <a:off x="508000" y="332656"/>
            <a:ext cx="8640960" cy="738664"/>
          </a:xfrm>
          <a:prstGeom prst="rect">
            <a:avLst/>
          </a:prstGeom>
          <a:noFill/>
        </p:spPr>
        <p:txBody>
          <a:bodyPr wrap="square" rtlCol="0">
            <a:spAutoFit/>
          </a:bodyPr>
          <a:lstStyle/>
          <a:p>
            <a:r>
              <a:rPr lang="de-DE" b="1" dirty="0">
                <a:solidFill>
                  <a:srgbClr val="00807D"/>
                </a:solidFill>
                <a:latin typeface="Aptos" panose="020B0004020202020204" pitchFamily="34" charset="0"/>
                <a:ea typeface="Times New Roman" panose="02020603050405020304" pitchFamily="18" charset="0"/>
              </a:rPr>
              <a:t>Cannabis und Psychose – ein Betroffener berichtet (4:30 Min) </a:t>
            </a:r>
            <a:r>
              <a:rPr lang="de-DE" sz="1800" b="1" dirty="0" err="1">
                <a:solidFill>
                  <a:srgbClr val="00807D"/>
                </a:solidFill>
                <a:latin typeface="Aptos" panose="020B0004020202020204" pitchFamily="34" charset="0"/>
                <a:ea typeface="Times New Roman" panose="02020603050405020304" pitchFamily="18" charset="0"/>
              </a:rPr>
              <a:t>www.drugcom.de</a:t>
            </a:r>
            <a:endParaRPr lang="de-DE" sz="1800" b="1" dirty="0">
              <a:solidFill>
                <a:srgbClr val="00807D"/>
              </a:solidFill>
              <a:latin typeface="Aptos" panose="020B0004020202020204" pitchFamily="34" charset="0"/>
            </a:endParaRPr>
          </a:p>
        </p:txBody>
      </p:sp>
      <p:sp>
        <p:nvSpPr>
          <p:cNvPr id="11" name="Textfeld 10">
            <a:extLst>
              <a:ext uri="{FF2B5EF4-FFF2-40B4-BE49-F238E27FC236}">
                <a16:creationId xmlns:a16="http://schemas.microsoft.com/office/drawing/2014/main" id="{D8AC5E63-2CEF-F79B-1486-21F082524ECC}"/>
              </a:ext>
            </a:extLst>
          </p:cNvPr>
          <p:cNvSpPr txBox="1"/>
          <p:nvPr/>
        </p:nvSpPr>
        <p:spPr>
          <a:xfrm>
            <a:off x="2291509" y="3016256"/>
            <a:ext cx="4583016" cy="830997"/>
          </a:xfrm>
          <a:prstGeom prst="rect">
            <a:avLst/>
          </a:prstGeom>
          <a:noFill/>
        </p:spPr>
        <p:txBody>
          <a:bodyPr wrap="square">
            <a:spAutoFit/>
          </a:bodyPr>
          <a:lstStyle/>
          <a:p>
            <a:r>
              <a:rPr lang="de-DE" dirty="0">
                <a:solidFill>
                  <a:schemeClr val="tx1"/>
                </a:solidFill>
              </a:rPr>
              <a:t>https://</a:t>
            </a:r>
            <a:r>
              <a:rPr lang="de-DE" dirty="0" err="1">
                <a:solidFill>
                  <a:schemeClr val="tx1"/>
                </a:solidFill>
              </a:rPr>
              <a:t>www.drugcom.de</a:t>
            </a:r>
            <a:r>
              <a:rPr lang="de-DE" dirty="0">
                <a:solidFill>
                  <a:schemeClr val="tx1"/>
                </a:solidFill>
              </a:rPr>
              <a:t>/</a:t>
            </a:r>
            <a:r>
              <a:rPr lang="de-DE" dirty="0" err="1">
                <a:solidFill>
                  <a:schemeClr val="tx1"/>
                </a:solidFill>
              </a:rPr>
              <a:t>cannabisanimation</a:t>
            </a:r>
            <a:r>
              <a:rPr lang="de-DE" dirty="0">
                <a:solidFill>
                  <a:schemeClr val="tx1"/>
                </a:solidFill>
              </a:rPr>
              <a:t>/</a:t>
            </a:r>
            <a:r>
              <a:rPr lang="de-DE" dirty="0" err="1">
                <a:solidFill>
                  <a:schemeClr val="tx1"/>
                </a:solidFill>
              </a:rPr>
              <a:t>app</a:t>
            </a:r>
            <a:r>
              <a:rPr lang="de-DE" dirty="0">
                <a:solidFill>
                  <a:schemeClr val="tx1"/>
                </a:solidFill>
              </a:rPr>
              <a:t>/#/</a:t>
            </a:r>
            <a:r>
              <a:rPr lang="de-DE" dirty="0" err="1">
                <a:solidFill>
                  <a:schemeClr val="tx1"/>
                </a:solidFill>
              </a:rPr>
              <a:t>start</a:t>
            </a:r>
            <a:endParaRPr lang="de-DE" dirty="0">
              <a:solidFill>
                <a:schemeClr val="tx1"/>
              </a:solidFill>
            </a:endParaRPr>
          </a:p>
        </p:txBody>
      </p:sp>
      <p:pic>
        <p:nvPicPr>
          <p:cNvPr id="2" name="cannabis Psychose.mp4">
            <a:hlinkClick r:id="" action="ppaction://media"/>
            <a:extLst>
              <a:ext uri="{FF2B5EF4-FFF2-40B4-BE49-F238E27FC236}">
                <a16:creationId xmlns:a16="http://schemas.microsoft.com/office/drawing/2014/main" id="{F5BA030C-F5D5-2B0C-C1B8-B5BDEC0186F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8000" y="1143000"/>
            <a:ext cx="8128000" cy="4572000"/>
          </a:xfrm>
          <a:prstGeom prst="rect">
            <a:avLst/>
          </a:prstGeom>
        </p:spPr>
      </p:pic>
    </p:spTree>
    <p:extLst>
      <p:ext uri="{BB962C8B-B14F-4D97-AF65-F5344CB8AC3E}">
        <p14:creationId xmlns:p14="http://schemas.microsoft.com/office/powerpoint/2010/main" val="19560829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09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D77AB019-ACB4-9A05-BDF2-2FB037C986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400050"/>
            <a:ext cx="5832648" cy="5109592"/>
          </a:xfrm>
          <a:prstGeom prst="rect">
            <a:avLst/>
          </a:prstGeom>
        </p:spPr>
      </p:pic>
      <p:pic>
        <p:nvPicPr>
          <p:cNvPr id="3" name="Grafik 2">
            <a:extLst>
              <a:ext uri="{FF2B5EF4-FFF2-40B4-BE49-F238E27FC236}">
                <a16:creationId xmlns:a16="http://schemas.microsoft.com/office/drawing/2014/main" id="{573D9A0E-0EE5-E4C9-E6D6-370E456710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4088" y="1124744"/>
            <a:ext cx="2952328" cy="2934240"/>
          </a:xfrm>
          <a:prstGeom prst="rect">
            <a:avLst/>
          </a:prstGeom>
        </p:spPr>
      </p:pic>
      <p:sp>
        <p:nvSpPr>
          <p:cNvPr id="6" name="Textfeld 5">
            <a:extLst>
              <a:ext uri="{FF2B5EF4-FFF2-40B4-BE49-F238E27FC236}">
                <a16:creationId xmlns:a16="http://schemas.microsoft.com/office/drawing/2014/main" id="{3A2963D5-D569-80EF-527C-1ADFA6B1755A}"/>
              </a:ext>
            </a:extLst>
          </p:cNvPr>
          <p:cNvSpPr txBox="1"/>
          <p:nvPr/>
        </p:nvSpPr>
        <p:spPr>
          <a:xfrm>
            <a:off x="611560" y="5509642"/>
            <a:ext cx="2304256"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Screenshot </a:t>
            </a:r>
            <a:r>
              <a:rPr lang="de-DE" sz="900" dirty="0" err="1">
                <a:solidFill>
                  <a:schemeClr val="tx1"/>
                </a:solidFill>
                <a:latin typeface="Aptos" panose="020B0004020202020204" pitchFamily="34" charset="0"/>
              </a:rPr>
              <a:t>Drugcom</a:t>
            </a:r>
            <a:endParaRPr lang="de-DE" sz="900" dirty="0">
              <a:solidFill>
                <a:schemeClr val="tx1"/>
              </a:solidFill>
              <a:latin typeface="Aptos" panose="020B0004020202020204" pitchFamily="34" charset="0"/>
            </a:endParaRPr>
          </a:p>
        </p:txBody>
      </p:sp>
    </p:spTree>
    <p:extLst>
      <p:ext uri="{BB962C8B-B14F-4D97-AF65-F5344CB8AC3E}">
        <p14:creationId xmlns:p14="http://schemas.microsoft.com/office/powerpoint/2010/main" val="788527932"/>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39BA8DF3-1061-4D05-B8CD-50752BE837C7}"/>
              </a:ext>
            </a:extLst>
          </p:cNvPr>
          <p:cNvSpPr txBox="1"/>
          <p:nvPr/>
        </p:nvSpPr>
        <p:spPr>
          <a:xfrm>
            <a:off x="2748266" y="6316579"/>
            <a:ext cx="4863291" cy="260885"/>
          </a:xfrm>
          <a:prstGeom prst="rect">
            <a:avLst/>
          </a:prstGeom>
          <a:noFill/>
        </p:spPr>
        <p:txBody>
          <a:bodyPr wrap="square" rtlCol="0">
            <a:spAutoFit/>
          </a:bodyPr>
          <a:lstStyle/>
          <a:p>
            <a:r>
              <a:rPr lang="de-DE" sz="1097" dirty="0">
                <a:latin typeface="Aller" panose="02000503030000020004"/>
              </a:rPr>
              <a:t>Pädagogischer Tag Berufskolleg Ennepetal, 05.10.2021  </a:t>
            </a:r>
          </a:p>
        </p:txBody>
      </p:sp>
      <p:sp>
        <p:nvSpPr>
          <p:cNvPr id="2" name="Textfeld 1">
            <a:extLst>
              <a:ext uri="{FF2B5EF4-FFF2-40B4-BE49-F238E27FC236}">
                <a16:creationId xmlns:a16="http://schemas.microsoft.com/office/drawing/2014/main" id="{76497E7D-2740-D05A-9963-AB9031086A67}"/>
              </a:ext>
            </a:extLst>
          </p:cNvPr>
          <p:cNvSpPr txBox="1"/>
          <p:nvPr/>
        </p:nvSpPr>
        <p:spPr>
          <a:xfrm>
            <a:off x="2051720" y="1789402"/>
            <a:ext cx="7006726" cy="2400657"/>
          </a:xfrm>
          <a:prstGeom prst="rect">
            <a:avLst/>
          </a:prstGeom>
          <a:noFill/>
        </p:spPr>
        <p:txBody>
          <a:bodyPr wrap="square">
            <a:spAutoFit/>
          </a:bodyPr>
          <a:lstStyle/>
          <a:p>
            <a:pPr algn="just">
              <a:spcBef>
                <a:spcPts val="600"/>
              </a:spcBef>
              <a:spcAft>
                <a:spcPts val="300"/>
              </a:spcAft>
            </a:pPr>
            <a:r>
              <a:rPr lang="de-DE" sz="2400" b="1" dirty="0">
                <a:solidFill>
                  <a:srgbClr val="000000"/>
                </a:solidFill>
                <a:effectLst/>
                <a:latin typeface="Aptos" panose="020B0004020202020204" pitchFamily="34" charset="0"/>
                <a:ea typeface="Times New Roman" panose="02020603050405020304" pitchFamily="18" charset="0"/>
              </a:rPr>
              <a:t>Fachstelle für Suchtprävention</a:t>
            </a:r>
            <a:endParaRPr lang="de-DE" sz="2400" dirty="0">
              <a:effectLst/>
              <a:latin typeface="Aptos" panose="020B0004020202020204" pitchFamily="34" charset="0"/>
              <a:ea typeface="Times New Roman" panose="02020603050405020304" pitchFamily="18" charset="0"/>
            </a:endParaRPr>
          </a:p>
          <a:p>
            <a:pPr algn="just">
              <a:spcBef>
                <a:spcPts val="600"/>
              </a:spcBef>
              <a:spcAft>
                <a:spcPts val="300"/>
              </a:spcAft>
            </a:pPr>
            <a:endParaRPr lang="de-DE" sz="2400" b="1" dirty="0">
              <a:solidFill>
                <a:srgbClr val="000000"/>
              </a:solidFill>
              <a:effectLst/>
              <a:latin typeface="Aptos" panose="020B0004020202020204" pitchFamily="34" charset="0"/>
              <a:ea typeface="Times New Roman" panose="02020603050405020304" pitchFamily="18" charset="0"/>
            </a:endParaRPr>
          </a:p>
          <a:p>
            <a:pPr algn="just">
              <a:spcBef>
                <a:spcPts val="600"/>
              </a:spcBef>
              <a:spcAft>
                <a:spcPts val="300"/>
              </a:spcAft>
            </a:pPr>
            <a:r>
              <a:rPr lang="de-DE" sz="2400" b="1" dirty="0">
                <a:solidFill>
                  <a:srgbClr val="000000"/>
                </a:solidFill>
                <a:effectLst/>
                <a:latin typeface="Aptos" panose="020B0004020202020204" pitchFamily="34" charset="0"/>
                <a:ea typeface="Times New Roman" panose="02020603050405020304" pitchFamily="18" charset="0"/>
              </a:rPr>
              <a:t>Fachkräfte für Schulsozialarbeit</a:t>
            </a:r>
          </a:p>
          <a:p>
            <a:pPr algn="just">
              <a:spcBef>
                <a:spcPts val="600"/>
              </a:spcBef>
              <a:spcAft>
                <a:spcPts val="300"/>
              </a:spcAft>
            </a:pPr>
            <a:endParaRPr lang="de-DE" b="1" dirty="0">
              <a:solidFill>
                <a:srgbClr val="000000"/>
              </a:solidFill>
              <a:latin typeface="Aptos" panose="020B0004020202020204" pitchFamily="34" charset="0"/>
              <a:ea typeface="Times New Roman" panose="02020603050405020304" pitchFamily="18" charset="0"/>
            </a:endParaRPr>
          </a:p>
          <a:p>
            <a:pPr algn="just">
              <a:spcBef>
                <a:spcPts val="600"/>
              </a:spcBef>
              <a:spcAft>
                <a:spcPts val="300"/>
              </a:spcAft>
            </a:pPr>
            <a:r>
              <a:rPr lang="de-DE" sz="2400" b="1" dirty="0">
                <a:solidFill>
                  <a:srgbClr val="000000"/>
                </a:solidFill>
                <a:effectLst/>
                <a:latin typeface="Aptos" panose="020B0004020202020204" pitchFamily="34" charset="0"/>
                <a:ea typeface="Times New Roman" panose="02020603050405020304" pitchFamily="18" charset="0"/>
              </a:rPr>
              <a:t>Beratungslehrkräfte</a:t>
            </a:r>
            <a:endParaRPr lang="de-DE" sz="2400" dirty="0">
              <a:effectLst/>
              <a:latin typeface="Aptos" panose="020B0004020202020204" pitchFamily="34" charset="0"/>
              <a:ea typeface="Times New Roman" panose="02020603050405020304" pitchFamily="18" charset="0"/>
            </a:endParaRPr>
          </a:p>
        </p:txBody>
      </p:sp>
    </p:spTree>
    <p:extLst>
      <p:ext uri="{BB962C8B-B14F-4D97-AF65-F5344CB8AC3E}">
        <p14:creationId xmlns:p14="http://schemas.microsoft.com/office/powerpoint/2010/main" val="22504668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3">
            <a:extLst>
              <a:ext uri="{FF2B5EF4-FFF2-40B4-BE49-F238E27FC236}">
                <a16:creationId xmlns:a16="http://schemas.microsoft.com/office/drawing/2014/main" id="{E99AC705-8E9F-8E41-A9B6-0C98AEDF0C94}"/>
              </a:ext>
            </a:extLst>
          </p:cNvPr>
          <p:cNvSpPr txBox="1">
            <a:spLocks noChangeArrowheads="1"/>
          </p:cNvSpPr>
          <p:nvPr/>
        </p:nvSpPr>
        <p:spPr bwMode="auto">
          <a:xfrm>
            <a:off x="395536" y="1113367"/>
            <a:ext cx="3312368" cy="4524315"/>
          </a:xfrm>
          <a:prstGeom prst="rect">
            <a:avLst/>
          </a:prstGeom>
          <a:solidFill>
            <a:srgbClr val="00807D"/>
          </a:solidFill>
          <a:ln>
            <a:noFill/>
          </a:ln>
          <a:effectLst/>
        </p:spPr>
        <p:txBody>
          <a:bodyPr wrap="square">
            <a:spAutoFit/>
          </a:bodyPr>
          <a:lstStyle>
            <a:lvl1pPr marL="376238" indent="-376238" eaLnBrk="0" hangingPunct="0">
              <a:defRPr b="1">
                <a:solidFill>
                  <a:schemeClr val="tx1"/>
                </a:solidFill>
                <a:latin typeface="Verdana" panose="020B0604030504040204" pitchFamily="34" charset="0"/>
              </a:defRPr>
            </a:lvl1pPr>
            <a:lvl2pPr marL="566738" eaLnBrk="0" hangingPunct="0">
              <a:defRPr b="1">
                <a:solidFill>
                  <a:schemeClr val="tx1"/>
                </a:solidFill>
                <a:latin typeface="Verdana" panose="020B0604030504040204" pitchFamily="34" charset="0"/>
              </a:defRPr>
            </a:lvl2pPr>
            <a:lvl3pPr eaLnBrk="0" hangingPunct="0">
              <a:defRPr b="1">
                <a:solidFill>
                  <a:schemeClr val="tx1"/>
                </a:solidFill>
                <a:latin typeface="Verdana" panose="020B0604030504040204" pitchFamily="34" charset="0"/>
              </a:defRPr>
            </a:lvl3pPr>
            <a:lvl4pPr eaLnBrk="0" hangingPunct="0">
              <a:defRPr b="1">
                <a:solidFill>
                  <a:schemeClr val="tx1"/>
                </a:solidFill>
                <a:latin typeface="Verdana" panose="020B0604030504040204" pitchFamily="34" charset="0"/>
              </a:defRPr>
            </a:lvl4pPr>
            <a:lvl5pPr eaLnBrk="0" hangingPunct="0">
              <a:defRPr b="1">
                <a:solidFill>
                  <a:schemeClr val="tx1"/>
                </a:solidFill>
                <a:latin typeface="Verdana" panose="020B0604030504040204" pitchFamily="34" charset="0"/>
              </a:defRPr>
            </a:lvl5pPr>
            <a:lvl6pPr eaLnBrk="0" fontAlgn="base" hangingPunct="0">
              <a:spcBef>
                <a:spcPct val="0"/>
              </a:spcBef>
              <a:spcAft>
                <a:spcPct val="0"/>
              </a:spcAft>
              <a:defRPr b="1">
                <a:solidFill>
                  <a:schemeClr val="tx1"/>
                </a:solidFill>
                <a:latin typeface="Verdana" panose="020B0604030504040204" pitchFamily="34" charset="0"/>
              </a:defRPr>
            </a:lvl6pPr>
            <a:lvl7pPr eaLnBrk="0" fontAlgn="base" hangingPunct="0">
              <a:spcBef>
                <a:spcPct val="0"/>
              </a:spcBef>
              <a:spcAft>
                <a:spcPct val="0"/>
              </a:spcAft>
              <a:defRPr b="1">
                <a:solidFill>
                  <a:schemeClr val="tx1"/>
                </a:solidFill>
                <a:latin typeface="Verdana" panose="020B0604030504040204" pitchFamily="34" charset="0"/>
              </a:defRPr>
            </a:lvl7pPr>
            <a:lvl8pPr eaLnBrk="0" fontAlgn="base" hangingPunct="0">
              <a:spcBef>
                <a:spcPct val="0"/>
              </a:spcBef>
              <a:spcAft>
                <a:spcPct val="0"/>
              </a:spcAft>
              <a:defRPr b="1">
                <a:solidFill>
                  <a:schemeClr val="tx1"/>
                </a:solidFill>
                <a:latin typeface="Verdana" panose="020B0604030504040204" pitchFamily="34" charset="0"/>
              </a:defRPr>
            </a:lvl8pPr>
            <a:lvl9pPr eaLnBrk="0" fontAlgn="base" hangingPunct="0">
              <a:spcBef>
                <a:spcPct val="0"/>
              </a:spcBef>
              <a:spcAft>
                <a:spcPct val="0"/>
              </a:spcAft>
              <a:defRPr b="1">
                <a:solidFill>
                  <a:schemeClr val="tx1"/>
                </a:solidFill>
                <a:latin typeface="Verdana" panose="020B0604030504040204" pitchFamily="34" charset="0"/>
              </a:defRPr>
            </a:lvl9pPr>
          </a:lstStyle>
          <a:p>
            <a:pPr marL="0" indent="0" eaLnBrk="1" hangingPunct="1"/>
            <a:r>
              <a:rPr lang="de-DE" altLang="de-DE" sz="1800" dirty="0" err="1">
                <a:solidFill>
                  <a:schemeClr val="bg1"/>
                </a:solidFill>
                <a:latin typeface="Aptos" panose="020B0004020202020204" pitchFamily="34" charset="0"/>
              </a:rPr>
              <a:t>Quit</a:t>
            </a:r>
            <a:r>
              <a:rPr lang="de-DE" altLang="de-DE" sz="1800" dirty="0">
                <a:solidFill>
                  <a:schemeClr val="bg1"/>
                </a:solidFill>
                <a:latin typeface="Aptos" panose="020B0004020202020204" pitchFamily="34" charset="0"/>
              </a:rPr>
              <a:t> </a:t>
            </a:r>
            <a:r>
              <a:rPr lang="de-DE" altLang="de-DE" sz="1800" dirty="0" err="1">
                <a:solidFill>
                  <a:schemeClr val="bg1"/>
                </a:solidFill>
                <a:latin typeface="Aptos" panose="020B0004020202020204" pitchFamily="34" charset="0"/>
              </a:rPr>
              <a:t>the</a:t>
            </a:r>
            <a:r>
              <a:rPr lang="de-DE" altLang="de-DE" sz="1800" dirty="0">
                <a:solidFill>
                  <a:schemeClr val="bg1"/>
                </a:solidFill>
                <a:latin typeface="Aptos" panose="020B0004020202020204" pitchFamily="34" charset="0"/>
              </a:rPr>
              <a:t> Shit:</a:t>
            </a:r>
          </a:p>
          <a:p>
            <a:pPr marL="0" indent="0" eaLnBrk="1" hangingPunct="1"/>
            <a:endParaRPr lang="de-DE" altLang="de-DE" sz="1800" b="0" dirty="0">
              <a:solidFill>
                <a:schemeClr val="bg1"/>
              </a:solidFill>
              <a:latin typeface="Aptos" panose="020B0004020202020204" pitchFamily="34" charset="0"/>
            </a:endParaRPr>
          </a:p>
          <a:p>
            <a:pPr marL="0" indent="0" eaLnBrk="1" hangingPunct="1"/>
            <a:r>
              <a:rPr lang="de-DE" altLang="de-DE" sz="1800" b="0" dirty="0">
                <a:solidFill>
                  <a:schemeClr val="bg1"/>
                </a:solidFill>
                <a:latin typeface="Aptos" panose="020B0004020202020204" pitchFamily="34" charset="0"/>
              </a:rPr>
              <a:t>Internetgestützte Beratung für Gewohnheitskonsumierende von Cannabis, die ihren Konsum </a:t>
            </a:r>
            <a:r>
              <a:rPr lang="de-DE" altLang="de-DE" sz="1800" b="0" i="1" dirty="0">
                <a:solidFill>
                  <a:schemeClr val="bg1"/>
                </a:solidFill>
                <a:latin typeface="Aptos" panose="020B0004020202020204" pitchFamily="34" charset="0"/>
              </a:rPr>
              <a:t>reduzieren</a:t>
            </a:r>
            <a:r>
              <a:rPr lang="de-DE" altLang="de-DE" sz="1800" b="0" dirty="0">
                <a:solidFill>
                  <a:schemeClr val="bg1"/>
                </a:solidFill>
                <a:latin typeface="Aptos" panose="020B0004020202020204" pitchFamily="34" charset="0"/>
              </a:rPr>
              <a:t> oder </a:t>
            </a:r>
            <a:r>
              <a:rPr lang="de-DE" altLang="de-DE" sz="1800" b="0" i="1" dirty="0">
                <a:solidFill>
                  <a:schemeClr val="bg1"/>
                </a:solidFill>
                <a:latin typeface="Aptos" panose="020B0004020202020204" pitchFamily="34" charset="0"/>
              </a:rPr>
              <a:t>aufgeben</a:t>
            </a:r>
            <a:r>
              <a:rPr lang="de-DE" altLang="de-DE" sz="1800" b="0" dirty="0">
                <a:solidFill>
                  <a:schemeClr val="bg1"/>
                </a:solidFill>
                <a:latin typeface="Aptos" panose="020B0004020202020204" pitchFamily="34" charset="0"/>
              </a:rPr>
              <a:t> wollen. </a:t>
            </a:r>
          </a:p>
          <a:p>
            <a:pPr marL="0" indent="0" eaLnBrk="1" hangingPunct="1"/>
            <a:endParaRPr lang="de-DE" altLang="de-DE" sz="1800" b="0" dirty="0">
              <a:solidFill>
                <a:schemeClr val="bg1"/>
              </a:solidFill>
              <a:latin typeface="Aptos" panose="020B0004020202020204" pitchFamily="34" charset="0"/>
            </a:endParaRPr>
          </a:p>
          <a:p>
            <a:pPr marL="342900" indent="-342900" eaLnBrk="1" hangingPunct="1">
              <a:buFont typeface="Arial" panose="020B0604020202020204" pitchFamily="34" charset="0"/>
              <a:buChar char="•"/>
            </a:pPr>
            <a:r>
              <a:rPr lang="de-DE" altLang="de-DE" sz="1800" b="0" dirty="0">
                <a:solidFill>
                  <a:schemeClr val="bg1"/>
                </a:solidFill>
                <a:latin typeface="Aptos" panose="020B0004020202020204" pitchFamily="34" charset="0"/>
              </a:rPr>
              <a:t>Internetbasiertes Eingangsscreening</a:t>
            </a:r>
          </a:p>
          <a:p>
            <a:pPr marL="342900" indent="-342900" eaLnBrk="1" hangingPunct="1">
              <a:buFont typeface="Arial" panose="020B0604020202020204" pitchFamily="34" charset="0"/>
              <a:buChar char="•"/>
            </a:pPr>
            <a:r>
              <a:rPr lang="de-DE" altLang="de-DE" sz="1800" b="0" dirty="0">
                <a:solidFill>
                  <a:schemeClr val="bg1"/>
                </a:solidFill>
                <a:latin typeface="Aptos" panose="020B0004020202020204" pitchFamily="34" charset="0"/>
              </a:rPr>
              <a:t>Online Aufnahmekontakt (</a:t>
            </a:r>
            <a:r>
              <a:rPr lang="de-DE" altLang="de-DE" sz="1800" b="0" dirty="0" err="1">
                <a:solidFill>
                  <a:schemeClr val="bg1"/>
                </a:solidFill>
                <a:latin typeface="Aptos" panose="020B0004020202020204" pitchFamily="34" charset="0"/>
              </a:rPr>
              <a:t>one</a:t>
            </a:r>
            <a:r>
              <a:rPr lang="de-DE" altLang="de-DE" sz="1800" b="0" dirty="0">
                <a:solidFill>
                  <a:schemeClr val="bg1"/>
                </a:solidFill>
                <a:latin typeface="Aptos" panose="020B0004020202020204" pitchFamily="34" charset="0"/>
              </a:rPr>
              <a:t>-</a:t>
            </a:r>
            <a:r>
              <a:rPr lang="de-DE" altLang="de-DE" sz="1800" b="0" dirty="0" err="1">
                <a:solidFill>
                  <a:schemeClr val="bg1"/>
                </a:solidFill>
                <a:latin typeface="Aptos" panose="020B0004020202020204" pitchFamily="34" charset="0"/>
              </a:rPr>
              <a:t>to</a:t>
            </a:r>
            <a:r>
              <a:rPr lang="de-DE" altLang="de-DE" sz="1800" b="0" dirty="0">
                <a:solidFill>
                  <a:schemeClr val="bg1"/>
                </a:solidFill>
                <a:latin typeface="Aptos" panose="020B0004020202020204" pitchFamily="34" charset="0"/>
              </a:rPr>
              <a:t>-</a:t>
            </a:r>
            <a:r>
              <a:rPr lang="de-DE" altLang="de-DE" sz="1800" b="0" dirty="0" err="1">
                <a:solidFill>
                  <a:schemeClr val="bg1"/>
                </a:solidFill>
                <a:latin typeface="Aptos" panose="020B0004020202020204" pitchFamily="34" charset="0"/>
              </a:rPr>
              <a:t>one</a:t>
            </a:r>
            <a:r>
              <a:rPr lang="de-DE" altLang="de-DE" sz="1800" b="0" dirty="0">
                <a:solidFill>
                  <a:schemeClr val="bg1"/>
                </a:solidFill>
                <a:latin typeface="Aptos" panose="020B0004020202020204" pitchFamily="34" charset="0"/>
              </a:rPr>
              <a:t>-Chat) </a:t>
            </a:r>
          </a:p>
          <a:p>
            <a:pPr marL="342900" indent="-342900" eaLnBrk="1" hangingPunct="1">
              <a:buFont typeface="Arial" panose="020B0604020202020204" pitchFamily="34" charset="0"/>
              <a:buChar char="•"/>
            </a:pPr>
            <a:r>
              <a:rPr lang="de-DE" altLang="de-DE" sz="1800" b="0" dirty="0">
                <a:solidFill>
                  <a:schemeClr val="bg1"/>
                </a:solidFill>
                <a:latin typeface="Aptos" panose="020B0004020202020204" pitchFamily="34" charset="0"/>
              </a:rPr>
              <a:t>Tagebuchgestützte Begleitung über 50  Tage</a:t>
            </a:r>
          </a:p>
          <a:p>
            <a:pPr marL="342900" indent="-342900" eaLnBrk="1" hangingPunct="1">
              <a:buFont typeface="Arial" panose="020B0604020202020204" pitchFamily="34" charset="0"/>
              <a:buChar char="•"/>
            </a:pPr>
            <a:r>
              <a:rPr lang="de-DE" altLang="de-DE" sz="1800" b="0" dirty="0">
                <a:solidFill>
                  <a:schemeClr val="bg1"/>
                </a:solidFill>
                <a:latin typeface="Aptos" panose="020B0004020202020204" pitchFamily="34" charset="0"/>
              </a:rPr>
              <a:t>relevante Informationen</a:t>
            </a:r>
          </a:p>
          <a:p>
            <a:pPr marL="342900" indent="-342900" eaLnBrk="1" hangingPunct="1">
              <a:buFont typeface="Arial" panose="020B0604020202020204" pitchFamily="34" charset="0"/>
              <a:buChar char="•"/>
            </a:pPr>
            <a:r>
              <a:rPr lang="de-DE" sz="1800" b="0" noProof="0" dirty="0">
                <a:solidFill>
                  <a:schemeClr val="bg1"/>
                </a:solidFill>
                <a:latin typeface="Aptos" panose="020B0004020202020204" pitchFamily="34" charset="0"/>
              </a:rPr>
              <a:t>Qualifizierte</a:t>
            </a:r>
            <a:r>
              <a:rPr lang="en-US" sz="1800" b="0" dirty="0">
                <a:solidFill>
                  <a:schemeClr val="bg1"/>
                </a:solidFill>
                <a:latin typeface="Aptos" panose="020B0004020202020204" pitchFamily="34" charset="0"/>
              </a:rPr>
              <a:t> </a:t>
            </a:r>
            <a:r>
              <a:rPr lang="en-US" sz="1800" b="0" dirty="0" err="1">
                <a:solidFill>
                  <a:schemeClr val="bg1"/>
                </a:solidFill>
                <a:latin typeface="Aptos" panose="020B0004020202020204" pitchFamily="34" charset="0"/>
              </a:rPr>
              <a:t>Berater:innen</a:t>
            </a:r>
            <a:endParaRPr lang="de-DE" sz="1800" b="0" dirty="0">
              <a:solidFill>
                <a:schemeClr val="bg1"/>
              </a:solidFill>
              <a:latin typeface="Aptos" panose="020B0004020202020204" pitchFamily="34" charset="0"/>
            </a:endParaRPr>
          </a:p>
        </p:txBody>
      </p:sp>
      <p:sp>
        <p:nvSpPr>
          <p:cNvPr id="8" name="Textfeld 7">
            <a:extLst>
              <a:ext uri="{FF2B5EF4-FFF2-40B4-BE49-F238E27FC236}">
                <a16:creationId xmlns:a16="http://schemas.microsoft.com/office/drawing/2014/main" id="{C5E2969D-6B91-4C40-A137-024F2BA6E43B}"/>
              </a:ext>
            </a:extLst>
          </p:cNvPr>
          <p:cNvSpPr txBox="1"/>
          <p:nvPr/>
        </p:nvSpPr>
        <p:spPr>
          <a:xfrm>
            <a:off x="395536" y="251937"/>
            <a:ext cx="3672408" cy="584775"/>
          </a:xfrm>
          <a:prstGeom prst="rect">
            <a:avLst/>
          </a:prstGeom>
          <a:noFill/>
        </p:spPr>
        <p:txBody>
          <a:bodyPr wrap="square" rtlCol="0">
            <a:spAutoFit/>
          </a:bodyPr>
          <a:lstStyle/>
          <a:p>
            <a:r>
              <a:rPr lang="de-DE" sz="3200" b="1" dirty="0">
                <a:solidFill>
                  <a:srgbClr val="00807D"/>
                </a:solidFill>
                <a:latin typeface="Aptos" panose="020B0004020202020204" pitchFamily="34" charset="0"/>
              </a:rPr>
              <a:t>Internet-Beratung</a:t>
            </a:r>
          </a:p>
        </p:txBody>
      </p:sp>
      <p:pic>
        <p:nvPicPr>
          <p:cNvPr id="3" name="Picture 7">
            <a:extLst>
              <a:ext uri="{FF2B5EF4-FFF2-40B4-BE49-F238E27FC236}">
                <a16:creationId xmlns:a16="http://schemas.microsoft.com/office/drawing/2014/main" id="{F0054D38-1FF5-1C1B-3042-5CA7669BD6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8889" r="3145" b="22223"/>
          <a:stretch>
            <a:fillRect/>
          </a:stretch>
        </p:blipFill>
        <p:spPr bwMode="auto">
          <a:xfrm>
            <a:off x="2969354" y="2924944"/>
            <a:ext cx="1766988" cy="364011"/>
          </a:xfrm>
          <a:prstGeom prst="rect">
            <a:avLst/>
          </a:prstGeom>
          <a:noFill/>
          <a:extLst>
            <a:ext uri="{909E8E84-426E-40DD-AFC4-6F175D3DCCD1}">
              <a14:hiddenFill xmlns:a14="http://schemas.microsoft.com/office/drawing/2010/main">
                <a:solidFill>
                  <a:srgbClr val="FFFFFF"/>
                </a:solidFill>
              </a14:hiddenFill>
            </a:ext>
          </a:extLst>
        </p:spPr>
      </p:pic>
      <p:pic>
        <p:nvPicPr>
          <p:cNvPr id="5" name="Grafik 4">
            <a:extLst>
              <a:ext uri="{FF2B5EF4-FFF2-40B4-BE49-F238E27FC236}">
                <a16:creationId xmlns:a16="http://schemas.microsoft.com/office/drawing/2014/main" id="{D9088C3E-A85B-92CC-4DA5-6ED578692C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4690" y="1650473"/>
            <a:ext cx="1494659" cy="1136143"/>
          </a:xfrm>
          <a:prstGeom prst="rect">
            <a:avLst/>
          </a:prstGeom>
        </p:spPr>
      </p:pic>
      <p:pic>
        <p:nvPicPr>
          <p:cNvPr id="4" name="Grafik 3">
            <a:extLst>
              <a:ext uri="{FF2B5EF4-FFF2-40B4-BE49-F238E27FC236}">
                <a16:creationId xmlns:a16="http://schemas.microsoft.com/office/drawing/2014/main" id="{3A8E57EB-F076-EC02-8409-AA69A7BE4B2E}"/>
              </a:ext>
            </a:extLst>
          </p:cNvPr>
          <p:cNvPicPr>
            <a:picLocks noChangeAspect="1"/>
          </p:cNvPicPr>
          <p:nvPr/>
        </p:nvPicPr>
        <p:blipFill>
          <a:blip r:embed="rId5"/>
          <a:stretch>
            <a:fillRect/>
          </a:stretch>
        </p:blipFill>
        <p:spPr>
          <a:xfrm>
            <a:off x="5436096" y="3707514"/>
            <a:ext cx="2210963" cy="779894"/>
          </a:xfrm>
          <a:prstGeom prst="rect">
            <a:avLst/>
          </a:prstGeom>
        </p:spPr>
      </p:pic>
      <p:sp>
        <p:nvSpPr>
          <p:cNvPr id="6" name="Textfeld 5">
            <a:extLst>
              <a:ext uri="{FF2B5EF4-FFF2-40B4-BE49-F238E27FC236}">
                <a16:creationId xmlns:a16="http://schemas.microsoft.com/office/drawing/2014/main" id="{2CC35672-1CC9-3A11-8FF2-13DF81D4D9A0}"/>
              </a:ext>
            </a:extLst>
          </p:cNvPr>
          <p:cNvSpPr txBox="1"/>
          <p:nvPr/>
        </p:nvSpPr>
        <p:spPr>
          <a:xfrm>
            <a:off x="5316170" y="568193"/>
            <a:ext cx="3744416" cy="3139321"/>
          </a:xfrm>
          <a:prstGeom prst="rect">
            <a:avLst/>
          </a:prstGeom>
          <a:solidFill>
            <a:srgbClr val="FCC834"/>
          </a:solidFill>
        </p:spPr>
        <p:txBody>
          <a:bodyPr wrap="square" rtlCol="0">
            <a:spAutoFit/>
          </a:bodyPr>
          <a:lstStyle/>
          <a:p>
            <a:r>
              <a:rPr lang="de-DE" sz="1800" b="1" dirty="0" err="1">
                <a:solidFill>
                  <a:schemeClr val="tx1"/>
                </a:solidFill>
                <a:latin typeface="Aptos" panose="020B0004020202020204" pitchFamily="34" charset="0"/>
              </a:rPr>
              <a:t>DigiSucht</a:t>
            </a:r>
            <a:endParaRPr lang="de-DE" sz="1800" b="1" dirty="0">
              <a:solidFill>
                <a:schemeClr val="tx1"/>
              </a:solidFill>
              <a:latin typeface="Aptos" panose="020B0004020202020204" pitchFamily="34" charset="0"/>
            </a:endParaRPr>
          </a:p>
          <a:p>
            <a:endParaRPr lang="de-DE" sz="1800" dirty="0">
              <a:solidFill>
                <a:schemeClr val="tx1"/>
              </a:solidFill>
              <a:latin typeface="Aptos" panose="020B0004020202020204" pitchFamily="34" charset="0"/>
            </a:endParaRPr>
          </a:p>
          <a:p>
            <a:r>
              <a:rPr lang="de-DE" sz="1800" dirty="0">
                <a:solidFill>
                  <a:schemeClr val="tx1"/>
                </a:solidFill>
                <a:latin typeface="Aptos" panose="020B0004020202020204" pitchFamily="34" charset="0"/>
              </a:rPr>
              <a:t>Auf </a:t>
            </a:r>
            <a:r>
              <a:rPr lang="de-DE" sz="1800" dirty="0" err="1">
                <a:solidFill>
                  <a:schemeClr val="tx1"/>
                </a:solidFill>
                <a:latin typeface="Aptos" panose="020B0004020202020204" pitchFamily="34" charset="0"/>
              </a:rPr>
              <a:t>DigiSucht</a:t>
            </a:r>
            <a:r>
              <a:rPr lang="de-DE" sz="1800" dirty="0">
                <a:solidFill>
                  <a:schemeClr val="tx1"/>
                </a:solidFill>
                <a:latin typeface="Aptos" panose="020B0004020202020204" pitchFamily="34" charset="0"/>
              </a:rPr>
              <a:t> beantworten professionelle </a:t>
            </a:r>
            <a:r>
              <a:rPr lang="de-DE" sz="1800" dirty="0" err="1">
                <a:solidFill>
                  <a:schemeClr val="tx1"/>
                </a:solidFill>
                <a:latin typeface="Aptos" panose="020B0004020202020204" pitchFamily="34" charset="0"/>
              </a:rPr>
              <a:t>Suchtberater:innen</a:t>
            </a:r>
            <a:r>
              <a:rPr lang="de-DE" sz="1800" dirty="0">
                <a:solidFill>
                  <a:schemeClr val="tx1"/>
                </a:solidFill>
                <a:latin typeface="Aptos" panose="020B0004020202020204" pitchFamily="34" charset="0"/>
              </a:rPr>
              <a:t> Ihre Fragen, helfen Ihnen bei der Analyse Ihrer aktuellen Situation, unterstützen Sie bei Verhaltensänderungen und informieren über weiterführende Hilfeangebote vor Ort. Die Beratung ist kostenfrei! </a:t>
            </a:r>
          </a:p>
        </p:txBody>
      </p:sp>
      <p:pic>
        <p:nvPicPr>
          <p:cNvPr id="7" name="Grafik 6">
            <a:extLst>
              <a:ext uri="{FF2B5EF4-FFF2-40B4-BE49-F238E27FC236}">
                <a16:creationId xmlns:a16="http://schemas.microsoft.com/office/drawing/2014/main" id="{A89A37C4-78B8-7FB4-4430-2EA8298EC244}"/>
              </a:ext>
            </a:extLst>
          </p:cNvPr>
          <p:cNvPicPr>
            <a:picLocks noChangeAspect="1"/>
          </p:cNvPicPr>
          <p:nvPr/>
        </p:nvPicPr>
        <p:blipFill>
          <a:blip r:embed="rId6"/>
          <a:stretch>
            <a:fillRect/>
          </a:stretch>
        </p:blipFill>
        <p:spPr>
          <a:xfrm>
            <a:off x="7155997" y="4357001"/>
            <a:ext cx="1932806" cy="1932806"/>
          </a:xfrm>
          <a:prstGeom prst="rect">
            <a:avLst/>
          </a:prstGeom>
        </p:spPr>
      </p:pic>
      <p:pic>
        <p:nvPicPr>
          <p:cNvPr id="9" name="Grafik 8">
            <a:extLst>
              <a:ext uri="{FF2B5EF4-FFF2-40B4-BE49-F238E27FC236}">
                <a16:creationId xmlns:a16="http://schemas.microsoft.com/office/drawing/2014/main" id="{FBBE2E6B-67C8-F57B-6529-FBB8949E0AC7}"/>
              </a:ext>
            </a:extLst>
          </p:cNvPr>
          <p:cNvPicPr>
            <a:picLocks noChangeAspect="1"/>
          </p:cNvPicPr>
          <p:nvPr/>
        </p:nvPicPr>
        <p:blipFill>
          <a:blip r:embed="rId7"/>
          <a:stretch>
            <a:fillRect/>
          </a:stretch>
        </p:blipFill>
        <p:spPr>
          <a:xfrm>
            <a:off x="3350256" y="3333544"/>
            <a:ext cx="1766988" cy="1766988"/>
          </a:xfrm>
          <a:prstGeom prst="rect">
            <a:avLst/>
          </a:prstGeom>
        </p:spPr>
      </p:pic>
    </p:spTree>
    <p:extLst>
      <p:ext uri="{BB962C8B-B14F-4D97-AF65-F5344CB8AC3E}">
        <p14:creationId xmlns:p14="http://schemas.microsoft.com/office/powerpoint/2010/main" val="11863297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3">
            <a:extLst>
              <a:ext uri="{FF2B5EF4-FFF2-40B4-BE49-F238E27FC236}">
                <a16:creationId xmlns:a16="http://schemas.microsoft.com/office/drawing/2014/main" id="{66EE0FE6-06F3-7947-A2D3-B7B9D36899FE}"/>
              </a:ext>
            </a:extLst>
          </p:cNvPr>
          <p:cNvSpPr>
            <a:spLocks noChangeArrowheads="1"/>
          </p:cNvSpPr>
          <p:nvPr/>
        </p:nvSpPr>
        <p:spPr bwMode="auto">
          <a:xfrm>
            <a:off x="1011574" y="1732167"/>
            <a:ext cx="7120851"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de-DE" b="1" dirty="0">
                <a:solidFill>
                  <a:schemeClr val="tx1"/>
                </a:solidFill>
                <a:latin typeface="Aptos" panose="020B0004020202020204" pitchFamily="34" charset="0"/>
              </a:rPr>
              <a:t>Welche Cannabisprodukte kennen Sie?</a:t>
            </a:r>
          </a:p>
          <a:p>
            <a:endParaRPr lang="de-DE" dirty="0">
              <a:solidFill>
                <a:schemeClr val="tx1"/>
              </a:solidFill>
              <a:latin typeface="Aptos" panose="020B0004020202020204" pitchFamily="34" charset="0"/>
            </a:endParaRPr>
          </a:p>
          <a:p>
            <a:r>
              <a:rPr lang="de-DE" dirty="0">
                <a:solidFill>
                  <a:schemeClr val="tx1"/>
                </a:solidFill>
                <a:latin typeface="Aptos" panose="020B0004020202020204" pitchFamily="34" charset="0"/>
              </a:rPr>
              <a:t>Sammeln der Angaben auf Flipchart/Tafel/Whiteboard</a:t>
            </a:r>
          </a:p>
        </p:txBody>
      </p:sp>
    </p:spTree>
    <p:extLst>
      <p:ext uri="{BB962C8B-B14F-4D97-AF65-F5344CB8AC3E}">
        <p14:creationId xmlns:p14="http://schemas.microsoft.com/office/powerpoint/2010/main" val="4140866503"/>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51A18D8-9568-421E-89DF-78E38996BBE5}"/>
            </a:ext>
          </a:extLst>
        </p:cNvPr>
        <p:cNvGrpSpPr/>
        <p:nvPr/>
      </p:nvGrpSpPr>
      <p:grpSpPr>
        <a:xfrm>
          <a:off x="0" y="0"/>
          <a:ext cx="0" cy="0"/>
          <a:chOff x="0" y="0"/>
          <a:chExt cx="0" cy="0"/>
        </a:xfrm>
      </p:grpSpPr>
      <p:sp>
        <p:nvSpPr>
          <p:cNvPr id="14" name="Rectangle 3">
            <a:extLst>
              <a:ext uri="{FF2B5EF4-FFF2-40B4-BE49-F238E27FC236}">
                <a16:creationId xmlns:a16="http://schemas.microsoft.com/office/drawing/2014/main" id="{8FBAC52E-5A09-2183-B9FC-066245151E0A}"/>
              </a:ext>
            </a:extLst>
          </p:cNvPr>
          <p:cNvSpPr>
            <a:spLocks noChangeArrowheads="1"/>
          </p:cNvSpPr>
          <p:nvPr/>
        </p:nvSpPr>
        <p:spPr bwMode="auto">
          <a:xfrm>
            <a:off x="691509" y="2214250"/>
            <a:ext cx="324036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de-DE" dirty="0">
                <a:solidFill>
                  <a:schemeClr val="tx1"/>
                </a:solidFill>
                <a:latin typeface="Aptos" panose="020B0004020202020204" pitchFamily="34" charset="0"/>
              </a:rPr>
              <a:t>Blüten und Blätter der weiblichen Hanfpflanze. </a:t>
            </a:r>
          </a:p>
          <a:p>
            <a:endParaRPr lang="de-DE" dirty="0">
              <a:solidFill>
                <a:schemeClr val="tx1"/>
              </a:solidFill>
              <a:latin typeface="Aptos" panose="020B0004020202020204" pitchFamily="34" charset="0"/>
            </a:endParaRPr>
          </a:p>
          <a:p>
            <a:r>
              <a:rPr lang="de-DE" dirty="0">
                <a:solidFill>
                  <a:schemeClr val="tx1"/>
                </a:solidFill>
                <a:latin typeface="Aptos" panose="020B0004020202020204" pitchFamily="34" charset="0"/>
              </a:rPr>
              <a:t>Umgangssprachlich: Gras, Weed, Pot </a:t>
            </a:r>
          </a:p>
        </p:txBody>
      </p:sp>
      <p:sp>
        <p:nvSpPr>
          <p:cNvPr id="15" name="Rectangle 3">
            <a:extLst>
              <a:ext uri="{FF2B5EF4-FFF2-40B4-BE49-F238E27FC236}">
                <a16:creationId xmlns:a16="http://schemas.microsoft.com/office/drawing/2014/main" id="{7A1D6A51-4A02-9C31-6193-BA4FCAFF2C28}"/>
              </a:ext>
            </a:extLst>
          </p:cNvPr>
          <p:cNvSpPr>
            <a:spLocks noChangeArrowheads="1"/>
          </p:cNvSpPr>
          <p:nvPr/>
        </p:nvSpPr>
        <p:spPr bwMode="auto">
          <a:xfrm>
            <a:off x="691509" y="1484784"/>
            <a:ext cx="68405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de-DE" altLang="de-DE" sz="3200" b="1" dirty="0">
                <a:solidFill>
                  <a:srgbClr val="00807D"/>
                </a:solidFill>
                <a:latin typeface="Aptos" panose="020B0004020202020204" pitchFamily="34" charset="0"/>
              </a:rPr>
              <a:t>Marihuana</a:t>
            </a:r>
          </a:p>
        </p:txBody>
      </p:sp>
      <p:pic>
        <p:nvPicPr>
          <p:cNvPr id="4" name="Grafik 3">
            <a:extLst>
              <a:ext uri="{FF2B5EF4-FFF2-40B4-BE49-F238E27FC236}">
                <a16:creationId xmlns:a16="http://schemas.microsoft.com/office/drawing/2014/main" id="{7FCA2067-3E9A-5EAA-A3B9-6363476F1D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8539" y="1722198"/>
            <a:ext cx="4644008" cy="3292428"/>
          </a:xfrm>
          <a:prstGeom prst="rect">
            <a:avLst/>
          </a:prstGeom>
        </p:spPr>
      </p:pic>
      <p:sp>
        <p:nvSpPr>
          <p:cNvPr id="5" name="Textfeld 4">
            <a:extLst>
              <a:ext uri="{FF2B5EF4-FFF2-40B4-BE49-F238E27FC236}">
                <a16:creationId xmlns:a16="http://schemas.microsoft.com/office/drawing/2014/main" id="{CE544251-3FFF-D224-642D-E3CCDB50EAA6}"/>
              </a:ext>
            </a:extLst>
          </p:cNvPr>
          <p:cNvSpPr txBox="1"/>
          <p:nvPr/>
        </p:nvSpPr>
        <p:spPr>
          <a:xfrm>
            <a:off x="4128539" y="5113784"/>
            <a:ext cx="1872208"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Quelle: Grüner Koffer</a:t>
            </a:r>
          </a:p>
        </p:txBody>
      </p:sp>
    </p:spTree>
    <p:extLst>
      <p:ext uri="{BB962C8B-B14F-4D97-AF65-F5344CB8AC3E}">
        <p14:creationId xmlns:p14="http://schemas.microsoft.com/office/powerpoint/2010/main" val="14398268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3">
            <a:extLst>
              <a:ext uri="{FF2B5EF4-FFF2-40B4-BE49-F238E27FC236}">
                <a16:creationId xmlns:a16="http://schemas.microsoft.com/office/drawing/2014/main" id="{DC4D2C5D-2087-114E-B2D1-FAC6D71F7569}"/>
              </a:ext>
            </a:extLst>
          </p:cNvPr>
          <p:cNvSpPr>
            <a:spLocks noChangeArrowheads="1"/>
          </p:cNvSpPr>
          <p:nvPr/>
        </p:nvSpPr>
        <p:spPr bwMode="auto">
          <a:xfrm>
            <a:off x="827584" y="596463"/>
            <a:ext cx="68405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de-DE" altLang="de-DE" sz="3200" b="1" dirty="0">
                <a:solidFill>
                  <a:srgbClr val="00807D"/>
                </a:solidFill>
                <a:latin typeface="Aptos" panose="020B0004020202020204" pitchFamily="34" charset="0"/>
              </a:rPr>
              <a:t>Haschisch</a:t>
            </a:r>
          </a:p>
        </p:txBody>
      </p:sp>
      <p:sp>
        <p:nvSpPr>
          <p:cNvPr id="14" name="Rectangle 3">
            <a:extLst>
              <a:ext uri="{FF2B5EF4-FFF2-40B4-BE49-F238E27FC236}">
                <a16:creationId xmlns:a16="http://schemas.microsoft.com/office/drawing/2014/main" id="{66EE0FE6-06F3-7947-A2D3-B7B9D36899FE}"/>
              </a:ext>
            </a:extLst>
          </p:cNvPr>
          <p:cNvSpPr>
            <a:spLocks noChangeArrowheads="1"/>
          </p:cNvSpPr>
          <p:nvPr/>
        </p:nvSpPr>
        <p:spPr bwMode="auto">
          <a:xfrm>
            <a:off x="827584" y="1297816"/>
            <a:ext cx="4392488"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de-DE" dirty="0">
                <a:solidFill>
                  <a:schemeClr val="tx1"/>
                </a:solidFill>
                <a:latin typeface="Aptos" panose="020B0004020202020204" pitchFamily="34" charset="0"/>
              </a:rPr>
              <a:t>Hergestellt aus dem THC-haltigen Harz der Blütenstände.</a:t>
            </a:r>
          </a:p>
          <a:p>
            <a:endParaRPr lang="de-DE" sz="1200" dirty="0">
              <a:solidFill>
                <a:schemeClr val="tx1"/>
              </a:solidFill>
              <a:latin typeface="Aptos" panose="020B0004020202020204" pitchFamily="34" charset="0"/>
            </a:endParaRPr>
          </a:p>
          <a:p>
            <a:r>
              <a:rPr lang="de-DE" dirty="0">
                <a:solidFill>
                  <a:schemeClr val="tx1"/>
                </a:solidFill>
                <a:latin typeface="Aptos" panose="020B0004020202020204" pitchFamily="34" charset="0"/>
              </a:rPr>
              <a:t>Mit Teilen der Pflanze wird das Harz zu Platten gepresst. </a:t>
            </a:r>
          </a:p>
          <a:p>
            <a:endParaRPr lang="de-DE" sz="1200" dirty="0">
              <a:solidFill>
                <a:schemeClr val="tx1"/>
              </a:solidFill>
              <a:latin typeface="Aptos" panose="020B0004020202020204" pitchFamily="34" charset="0"/>
            </a:endParaRPr>
          </a:p>
          <a:p>
            <a:r>
              <a:rPr lang="de-DE" dirty="0">
                <a:solidFill>
                  <a:schemeClr val="tx1"/>
                </a:solidFill>
                <a:latin typeface="Aptos" panose="020B0004020202020204" pitchFamily="34" charset="0"/>
              </a:rPr>
              <a:t>Als Streckmittel werden meist Wachse und Fette verwendet.</a:t>
            </a:r>
          </a:p>
          <a:p>
            <a:endParaRPr lang="de-DE" sz="1200" dirty="0">
              <a:solidFill>
                <a:schemeClr val="tx1"/>
              </a:solidFill>
              <a:latin typeface="Aptos" panose="020B0004020202020204" pitchFamily="34" charset="0"/>
            </a:endParaRPr>
          </a:p>
          <a:p>
            <a:r>
              <a:rPr lang="de-DE" dirty="0">
                <a:solidFill>
                  <a:schemeClr val="tx1"/>
                </a:solidFill>
                <a:latin typeface="Aptos" panose="020B0004020202020204" pitchFamily="34" charset="0"/>
              </a:rPr>
              <a:t>Farbe: meist grün-bräunlich </a:t>
            </a:r>
          </a:p>
          <a:p>
            <a:endParaRPr lang="de-DE" sz="1200" dirty="0">
              <a:solidFill>
                <a:schemeClr val="tx1"/>
              </a:solidFill>
              <a:latin typeface="Aptos" panose="020B0004020202020204" pitchFamily="34" charset="0"/>
            </a:endParaRPr>
          </a:p>
          <a:p>
            <a:r>
              <a:rPr lang="de-DE" dirty="0">
                <a:solidFill>
                  <a:schemeClr val="tx1"/>
                </a:solidFill>
                <a:latin typeface="Aptos" panose="020B0004020202020204" pitchFamily="34" charset="0"/>
              </a:rPr>
              <a:t>Konsistenz: fest bis bröckelig </a:t>
            </a:r>
          </a:p>
          <a:p>
            <a:endParaRPr lang="de-DE" altLang="de-DE" sz="1200" dirty="0">
              <a:solidFill>
                <a:schemeClr val="tx1"/>
              </a:solidFill>
              <a:latin typeface="Aptos" panose="020B0004020202020204" pitchFamily="34" charset="0"/>
            </a:endParaRPr>
          </a:p>
          <a:p>
            <a:r>
              <a:rPr lang="de-DE" dirty="0">
                <a:solidFill>
                  <a:schemeClr val="tx1"/>
                </a:solidFill>
                <a:latin typeface="Aptos" panose="020B0004020202020204" pitchFamily="34" charset="0"/>
              </a:rPr>
              <a:t>Umgangssprachlich: Dope, Shit</a:t>
            </a:r>
          </a:p>
        </p:txBody>
      </p:sp>
      <p:pic>
        <p:nvPicPr>
          <p:cNvPr id="4" name="Grafik 3">
            <a:extLst>
              <a:ext uri="{FF2B5EF4-FFF2-40B4-BE49-F238E27FC236}">
                <a16:creationId xmlns:a16="http://schemas.microsoft.com/office/drawing/2014/main" id="{498614BE-4644-7C3E-94E2-85F6A74897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2051147"/>
            <a:ext cx="3888562" cy="2755705"/>
          </a:xfrm>
          <a:prstGeom prst="rect">
            <a:avLst/>
          </a:prstGeom>
        </p:spPr>
      </p:pic>
      <p:sp>
        <p:nvSpPr>
          <p:cNvPr id="5" name="Textfeld 4">
            <a:extLst>
              <a:ext uri="{FF2B5EF4-FFF2-40B4-BE49-F238E27FC236}">
                <a16:creationId xmlns:a16="http://schemas.microsoft.com/office/drawing/2014/main" id="{46DAFCE3-2B9E-DA8C-8EAC-AB0F16045031}"/>
              </a:ext>
            </a:extLst>
          </p:cNvPr>
          <p:cNvSpPr txBox="1"/>
          <p:nvPr/>
        </p:nvSpPr>
        <p:spPr>
          <a:xfrm>
            <a:off x="5025752" y="4875911"/>
            <a:ext cx="1656184" cy="230832"/>
          </a:xfrm>
          <a:prstGeom prst="rect">
            <a:avLst/>
          </a:prstGeom>
          <a:noFill/>
        </p:spPr>
        <p:txBody>
          <a:bodyPr wrap="square" rtlCol="0">
            <a:spAutoFit/>
          </a:bodyPr>
          <a:lstStyle/>
          <a:p>
            <a:r>
              <a:rPr lang="de-DE" sz="900" dirty="0">
                <a:solidFill>
                  <a:schemeClr val="tx1"/>
                </a:solidFill>
                <a:latin typeface="Aptos" panose="020B0004020202020204" pitchFamily="34" charset="0"/>
              </a:rPr>
              <a:t>Quelle: Grüner Koffer</a:t>
            </a:r>
          </a:p>
        </p:txBody>
      </p:sp>
    </p:spTree>
    <p:extLst>
      <p:ext uri="{BB962C8B-B14F-4D97-AF65-F5344CB8AC3E}">
        <p14:creationId xmlns:p14="http://schemas.microsoft.com/office/powerpoint/2010/main" val="1071043304"/>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3">
            <a:extLst>
              <a:ext uri="{FF2B5EF4-FFF2-40B4-BE49-F238E27FC236}">
                <a16:creationId xmlns:a16="http://schemas.microsoft.com/office/drawing/2014/main" id="{DC4D2C5D-2087-114E-B2D1-FAC6D71F7569}"/>
              </a:ext>
            </a:extLst>
          </p:cNvPr>
          <p:cNvSpPr>
            <a:spLocks noChangeArrowheads="1"/>
          </p:cNvSpPr>
          <p:nvPr/>
        </p:nvSpPr>
        <p:spPr bwMode="auto">
          <a:xfrm>
            <a:off x="953938" y="1260049"/>
            <a:ext cx="713249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0" hangingPunct="0"/>
            <a:r>
              <a:rPr lang="de-DE" altLang="de-DE" sz="3200" b="1" dirty="0" err="1">
                <a:solidFill>
                  <a:srgbClr val="00807D"/>
                </a:solidFill>
                <a:latin typeface="Aptos" panose="020B0004020202020204" pitchFamily="34" charset="0"/>
              </a:rPr>
              <a:t>Haschischöl</a:t>
            </a:r>
            <a:endParaRPr lang="de-DE" altLang="de-DE" sz="3200" b="1" dirty="0">
              <a:solidFill>
                <a:srgbClr val="00807D"/>
              </a:solidFill>
              <a:latin typeface="Aptos" panose="020B0004020202020204" pitchFamily="34" charset="0"/>
            </a:endParaRPr>
          </a:p>
        </p:txBody>
      </p:sp>
      <p:sp>
        <p:nvSpPr>
          <p:cNvPr id="9" name="Rectangle 3">
            <a:extLst>
              <a:ext uri="{FF2B5EF4-FFF2-40B4-BE49-F238E27FC236}">
                <a16:creationId xmlns:a16="http://schemas.microsoft.com/office/drawing/2014/main" id="{D3E91B22-861C-784E-86DD-05E12A5BCE40}"/>
              </a:ext>
            </a:extLst>
          </p:cNvPr>
          <p:cNvSpPr>
            <a:spLocks noChangeArrowheads="1"/>
          </p:cNvSpPr>
          <p:nvPr/>
        </p:nvSpPr>
        <p:spPr bwMode="auto">
          <a:xfrm>
            <a:off x="953938" y="2092206"/>
            <a:ext cx="4159073"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spcAft>
                <a:spcPts val="0"/>
              </a:spcAft>
            </a:pPr>
            <a:r>
              <a:rPr lang="de-DE" dirty="0">
                <a:solidFill>
                  <a:schemeClr val="tx1"/>
                </a:solidFill>
                <a:latin typeface="Aptos" panose="020B0004020202020204" pitchFamily="34" charset="0"/>
              </a:rPr>
              <a:t>Wird relativ selten verwendet.</a:t>
            </a:r>
          </a:p>
          <a:p>
            <a:pPr>
              <a:spcAft>
                <a:spcPts val="0"/>
              </a:spcAft>
            </a:pPr>
            <a:endParaRPr lang="de-DE" sz="1400" dirty="0">
              <a:solidFill>
                <a:schemeClr val="tx1"/>
              </a:solidFill>
              <a:latin typeface="Aptos" panose="020B0004020202020204" pitchFamily="34" charset="0"/>
            </a:endParaRPr>
          </a:p>
          <a:p>
            <a:pPr>
              <a:spcAft>
                <a:spcPts val="0"/>
              </a:spcAft>
            </a:pPr>
            <a:r>
              <a:rPr lang="de-DE" dirty="0">
                <a:solidFill>
                  <a:schemeClr val="tx1"/>
                </a:solidFill>
                <a:latin typeface="Aptos" panose="020B0004020202020204" pitchFamily="34" charset="0"/>
              </a:rPr>
              <a:t>Teerartiger, stark konzentrierter Auszug von Haschisch oder Marihuana, der mit Hilfe organischer Lösungsmittel gewonnen wird.</a:t>
            </a:r>
            <a:endParaRPr lang="de-DE" altLang="de-DE" dirty="0">
              <a:solidFill>
                <a:schemeClr val="tx1"/>
              </a:solidFill>
              <a:latin typeface="Aptos" panose="020B0004020202020204" pitchFamily="34" charset="0"/>
            </a:endParaRPr>
          </a:p>
        </p:txBody>
      </p:sp>
      <p:pic>
        <p:nvPicPr>
          <p:cNvPr id="3" name="Grafik 2" descr="Ein Bild, das Pflanze, Gelände, Zimmerpflanze, draußen enthält.&#10;&#10;Automatisch generierte Beschreibung">
            <a:extLst>
              <a:ext uri="{FF2B5EF4-FFF2-40B4-BE49-F238E27FC236}">
                <a16:creationId xmlns:a16="http://schemas.microsoft.com/office/drawing/2014/main" id="{185C07ED-31C2-A630-27AF-189F8FBA46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2329779"/>
            <a:ext cx="3302823" cy="2198442"/>
          </a:xfrm>
          <a:prstGeom prst="rect">
            <a:avLst/>
          </a:prstGeom>
          <a:ln>
            <a:noFill/>
          </a:ln>
          <a:effectLst>
            <a:outerShdw blurRad="292100" dist="139700" dir="2700000" algn="tl" rotWithShape="0">
              <a:srgbClr val="333333">
                <a:alpha val="65000"/>
              </a:srgbClr>
            </a:outerShdw>
          </a:effectLst>
        </p:spPr>
      </p:pic>
      <p:sp>
        <p:nvSpPr>
          <p:cNvPr id="4" name="Textfeld 3">
            <a:extLst>
              <a:ext uri="{FF2B5EF4-FFF2-40B4-BE49-F238E27FC236}">
                <a16:creationId xmlns:a16="http://schemas.microsoft.com/office/drawing/2014/main" id="{2530EAEF-AC45-E441-E14A-99E6AA89828C}"/>
              </a:ext>
            </a:extLst>
          </p:cNvPr>
          <p:cNvSpPr txBox="1"/>
          <p:nvPr/>
        </p:nvSpPr>
        <p:spPr>
          <a:xfrm>
            <a:off x="5333368" y="4653136"/>
            <a:ext cx="2592288" cy="230832"/>
          </a:xfrm>
          <a:prstGeom prst="rect">
            <a:avLst/>
          </a:prstGeom>
          <a:noFill/>
        </p:spPr>
        <p:txBody>
          <a:bodyPr wrap="square" rtlCol="0">
            <a:spAutoFit/>
          </a:bodyPr>
          <a:lstStyle/>
          <a:p>
            <a:r>
              <a:rPr lang="de-DE" sz="900" b="0" i="0" dirty="0">
                <a:solidFill>
                  <a:schemeClr val="tx1"/>
                </a:solidFill>
                <a:effectLst/>
                <a:latin typeface="Aptos" panose="020B0004020202020204" pitchFamily="34" charset="0"/>
              </a:rPr>
              <a:t>Bild von </a:t>
            </a:r>
            <a:r>
              <a:rPr lang="de-DE" sz="900" b="0" i="0" u="sng" dirty="0">
                <a:solidFill>
                  <a:schemeClr val="tx1"/>
                </a:solidFill>
                <a:effectLst/>
                <a:latin typeface="Aptos" panose="020B0004020202020204" pitchFamily="34" charset="0"/>
                <a:hlinkClick r:id="rId4">
                  <a:extLst>
                    <a:ext uri="{A12FA001-AC4F-418D-AE19-62706E023703}">
                      <ahyp:hlinkClr xmlns:ahyp="http://schemas.microsoft.com/office/drawing/2018/hyperlinkcolor" val="tx"/>
                    </a:ext>
                  </a:extLst>
                </a:hlinkClick>
              </a:rPr>
              <a:t>Julia Teichmann</a:t>
            </a:r>
            <a:r>
              <a:rPr lang="de-DE" sz="900" b="0" i="0" dirty="0">
                <a:solidFill>
                  <a:schemeClr val="tx1"/>
                </a:solidFill>
                <a:effectLst/>
                <a:latin typeface="Aptos" panose="020B0004020202020204" pitchFamily="34" charset="0"/>
              </a:rPr>
              <a:t> auf </a:t>
            </a:r>
            <a:r>
              <a:rPr lang="de-DE" sz="900" b="0" i="0" u="sng" dirty="0" err="1">
                <a:solidFill>
                  <a:schemeClr val="tx1"/>
                </a:solidFill>
                <a:effectLst/>
                <a:latin typeface="Aptos" panose="020B0004020202020204" pitchFamily="34" charset="0"/>
                <a:hlinkClick r:id="rId5">
                  <a:extLst>
                    <a:ext uri="{A12FA001-AC4F-418D-AE19-62706E023703}">
                      <ahyp:hlinkClr xmlns:ahyp="http://schemas.microsoft.com/office/drawing/2018/hyperlinkcolor" val="tx"/>
                    </a:ext>
                  </a:extLst>
                </a:hlinkClick>
              </a:rPr>
              <a:t>Pixabay</a:t>
            </a:r>
            <a:endParaRPr lang="de-DE" sz="900" dirty="0">
              <a:solidFill>
                <a:schemeClr val="tx1"/>
              </a:solidFill>
              <a:latin typeface="Aptos" panose="020B0004020202020204" pitchFamily="34" charset="0"/>
            </a:endParaRPr>
          </a:p>
        </p:txBody>
      </p:sp>
    </p:spTree>
    <p:extLst>
      <p:ext uri="{BB962C8B-B14F-4D97-AF65-F5344CB8AC3E}">
        <p14:creationId xmlns:p14="http://schemas.microsoft.com/office/powerpoint/2010/main" val="53473156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9A56F-3DF1-6008-F83A-AB43E24BC9D9}"/>
            </a:ext>
          </a:extLst>
        </p:cNvPr>
        <p:cNvGrpSpPr/>
        <p:nvPr/>
      </p:nvGrpSpPr>
      <p:grpSpPr>
        <a:xfrm>
          <a:off x="0" y="0"/>
          <a:ext cx="0" cy="0"/>
          <a:chOff x="0" y="0"/>
          <a:chExt cx="0" cy="0"/>
        </a:xfrm>
      </p:grpSpPr>
      <p:sp>
        <p:nvSpPr>
          <p:cNvPr id="14" name="Rectangle 3">
            <a:extLst>
              <a:ext uri="{FF2B5EF4-FFF2-40B4-BE49-F238E27FC236}">
                <a16:creationId xmlns:a16="http://schemas.microsoft.com/office/drawing/2014/main" id="{425E280B-34DA-7D49-4592-10A83FACA17D}"/>
              </a:ext>
            </a:extLst>
          </p:cNvPr>
          <p:cNvSpPr>
            <a:spLocks noChangeArrowheads="1"/>
          </p:cNvSpPr>
          <p:nvPr/>
        </p:nvSpPr>
        <p:spPr bwMode="auto">
          <a:xfrm>
            <a:off x="1011574" y="1715324"/>
            <a:ext cx="7120851"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de-DE" dirty="0">
                <a:solidFill>
                  <a:schemeClr val="tx1"/>
                </a:solidFill>
                <a:latin typeface="Aptos" panose="020B0004020202020204" pitchFamily="34" charset="0"/>
              </a:rPr>
              <a:t>Nicht ganz korrekt sind „Joint“ oder „Haschischkekse“ oder „Bong/</a:t>
            </a:r>
            <a:r>
              <a:rPr lang="de-DE" dirty="0" err="1">
                <a:solidFill>
                  <a:schemeClr val="tx1"/>
                </a:solidFill>
                <a:latin typeface="Aptos" panose="020B0004020202020204" pitchFamily="34" charset="0"/>
              </a:rPr>
              <a:t>Kawumm</a:t>
            </a:r>
            <a:r>
              <a:rPr lang="de-DE" dirty="0">
                <a:solidFill>
                  <a:schemeClr val="tx1"/>
                </a:solidFill>
                <a:latin typeface="Aptos" panose="020B0004020202020204" pitchFamily="34" charset="0"/>
              </a:rPr>
              <a:t>“. Hierbei handelt es sich um Konsum</a:t>
            </a:r>
            <a:r>
              <a:rPr lang="de-DE" i="1" dirty="0">
                <a:solidFill>
                  <a:schemeClr val="tx1"/>
                </a:solidFill>
                <a:latin typeface="Aptos" panose="020B0004020202020204" pitchFamily="34" charset="0"/>
              </a:rPr>
              <a:t>formen</a:t>
            </a:r>
            <a:r>
              <a:rPr lang="de-DE" dirty="0">
                <a:solidFill>
                  <a:schemeClr val="tx1"/>
                </a:solidFill>
                <a:latin typeface="Aptos" panose="020B0004020202020204" pitchFamily="34" charset="0"/>
              </a:rPr>
              <a:t>, bei denen o.g. Produkte verwendet werden.</a:t>
            </a:r>
          </a:p>
        </p:txBody>
      </p:sp>
    </p:spTree>
    <p:extLst>
      <p:ext uri="{BB962C8B-B14F-4D97-AF65-F5344CB8AC3E}">
        <p14:creationId xmlns:p14="http://schemas.microsoft.com/office/powerpoint/2010/main" val="4155272580"/>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3079150D-C741-C94D-A4B0-F23B6FCAAC12}"/>
              </a:ext>
            </a:extLst>
          </p:cNvPr>
          <p:cNvSpPr>
            <a:spLocks noChangeArrowheads="1"/>
          </p:cNvSpPr>
          <p:nvPr/>
        </p:nvSpPr>
        <p:spPr bwMode="auto">
          <a:xfrm>
            <a:off x="755576" y="845183"/>
            <a:ext cx="81098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de-DE" altLang="de-DE" sz="2800" b="1" dirty="0">
                <a:solidFill>
                  <a:srgbClr val="00807D"/>
                </a:solidFill>
                <a:latin typeface="+mn-lt"/>
              </a:rPr>
              <a:t>Frage: </a:t>
            </a:r>
          </a:p>
        </p:txBody>
      </p:sp>
      <p:sp>
        <p:nvSpPr>
          <p:cNvPr id="26" name="Rectangle 2">
            <a:extLst>
              <a:ext uri="{FF2B5EF4-FFF2-40B4-BE49-F238E27FC236}">
                <a16:creationId xmlns:a16="http://schemas.microsoft.com/office/drawing/2014/main" id="{79CD8237-F3A3-D34A-907B-7F6D30F72FD9}"/>
              </a:ext>
            </a:extLst>
          </p:cNvPr>
          <p:cNvSpPr>
            <a:spLocks noChangeArrowheads="1"/>
          </p:cNvSpPr>
          <p:nvPr/>
        </p:nvSpPr>
        <p:spPr bwMode="auto">
          <a:xfrm>
            <a:off x="683568" y="1539355"/>
            <a:ext cx="8704149"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28600" indent="-228600" eaLnBrk="0" hangingPunct="0">
              <a:spcAft>
                <a:spcPts val="600"/>
              </a:spcAft>
            </a:pPr>
            <a:r>
              <a:rPr lang="de-DE" altLang="de-DE" dirty="0">
                <a:solidFill>
                  <a:schemeClr val="tx1"/>
                </a:solidFill>
                <a:latin typeface="Aptos" panose="020B0004020202020204" pitchFamily="34" charset="0"/>
              </a:rPr>
              <a:t>Es gibt drei Varianten von Cannabis: </a:t>
            </a:r>
          </a:p>
          <a:p>
            <a:pPr marL="228600" indent="-228600" eaLnBrk="0" hangingPunct="0">
              <a:spcAft>
                <a:spcPts val="600"/>
              </a:spcAft>
            </a:pPr>
            <a:r>
              <a:rPr lang="de-DE" altLang="de-DE" dirty="0">
                <a:solidFill>
                  <a:schemeClr val="tx1"/>
                </a:solidFill>
                <a:latin typeface="Aptos" panose="020B0004020202020204" pitchFamily="34" charset="0"/>
              </a:rPr>
              <a:t>Marihuana, Haschisch, </a:t>
            </a:r>
            <a:r>
              <a:rPr lang="de-DE" altLang="de-DE" dirty="0" err="1">
                <a:solidFill>
                  <a:schemeClr val="tx1"/>
                </a:solidFill>
                <a:latin typeface="Aptos" panose="020B0004020202020204" pitchFamily="34" charset="0"/>
              </a:rPr>
              <a:t>Haschischöl</a:t>
            </a:r>
            <a:r>
              <a:rPr lang="de-DE" altLang="de-DE" dirty="0">
                <a:solidFill>
                  <a:schemeClr val="tx1"/>
                </a:solidFill>
                <a:latin typeface="Aptos" panose="020B0004020202020204" pitchFamily="34" charset="0"/>
              </a:rPr>
              <a:t>.</a:t>
            </a:r>
          </a:p>
          <a:p>
            <a:pPr eaLnBrk="0" hangingPunct="0">
              <a:spcAft>
                <a:spcPts val="600"/>
              </a:spcAft>
            </a:pPr>
            <a:r>
              <a:rPr lang="de-DE" altLang="de-DE" dirty="0">
                <a:solidFill>
                  <a:schemeClr val="tx1"/>
                </a:solidFill>
                <a:latin typeface="Aptos" panose="020B0004020202020204" pitchFamily="34" charset="0"/>
              </a:rPr>
              <a:t>Wie unterscheiden sich diese hinsichtlich ihrer Wirkungsstärke?</a:t>
            </a:r>
          </a:p>
        </p:txBody>
      </p:sp>
      <p:grpSp>
        <p:nvGrpSpPr>
          <p:cNvPr id="3" name="Gruppieren 2">
            <a:extLst>
              <a:ext uri="{FF2B5EF4-FFF2-40B4-BE49-F238E27FC236}">
                <a16:creationId xmlns:a16="http://schemas.microsoft.com/office/drawing/2014/main" id="{F6C9AF02-9F53-D74C-B7C7-8DB68FC2D567}"/>
              </a:ext>
            </a:extLst>
          </p:cNvPr>
          <p:cNvGrpSpPr/>
          <p:nvPr/>
        </p:nvGrpSpPr>
        <p:grpSpPr>
          <a:xfrm>
            <a:off x="899592" y="3405799"/>
            <a:ext cx="586691" cy="1783564"/>
            <a:chOff x="1619672" y="4189785"/>
            <a:chExt cx="586691" cy="1783564"/>
          </a:xfrm>
        </p:grpSpPr>
        <p:sp>
          <p:nvSpPr>
            <p:cNvPr id="28" name="Rectangle 3">
              <a:extLst>
                <a:ext uri="{FF2B5EF4-FFF2-40B4-BE49-F238E27FC236}">
                  <a16:creationId xmlns:a16="http://schemas.microsoft.com/office/drawing/2014/main" id="{5C83F6C5-11CC-624E-B283-5A359B1B1EAB}"/>
                </a:ext>
              </a:extLst>
            </p:cNvPr>
            <p:cNvSpPr>
              <a:spLocks noChangeArrowheads="1"/>
            </p:cNvSpPr>
            <p:nvPr/>
          </p:nvSpPr>
          <p:spPr bwMode="auto">
            <a:xfrm>
              <a:off x="1619672" y="5433349"/>
              <a:ext cx="586691"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sz="2000" b="1" dirty="0">
                  <a:solidFill>
                    <a:schemeClr val="tx1"/>
                  </a:solidFill>
                  <a:latin typeface="+mn-lt"/>
                  <a:cs typeface="Arial Unicode MS" panose="020B0604020202020204" pitchFamily="34" charset="-128"/>
                </a:rPr>
                <a:t>O</a:t>
              </a:r>
            </a:p>
          </p:txBody>
        </p:sp>
        <p:sp>
          <p:nvSpPr>
            <p:cNvPr id="29" name="Rectangle 3">
              <a:extLst>
                <a:ext uri="{FF2B5EF4-FFF2-40B4-BE49-F238E27FC236}">
                  <a16:creationId xmlns:a16="http://schemas.microsoft.com/office/drawing/2014/main" id="{28613FD6-BEF9-1549-B00C-D677CD251E9E}"/>
                </a:ext>
              </a:extLst>
            </p:cNvPr>
            <p:cNvSpPr>
              <a:spLocks noChangeArrowheads="1"/>
            </p:cNvSpPr>
            <p:nvPr/>
          </p:nvSpPr>
          <p:spPr bwMode="auto">
            <a:xfrm>
              <a:off x="1619672" y="4811766"/>
              <a:ext cx="586691"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sz="2000" b="1" dirty="0">
                  <a:solidFill>
                    <a:schemeClr val="tx1"/>
                  </a:solidFill>
                  <a:latin typeface="+mn-lt"/>
                  <a:cs typeface="Arial Unicode MS" panose="020B0604020202020204" pitchFamily="34" charset="-128"/>
                </a:rPr>
                <a:t>O</a:t>
              </a:r>
            </a:p>
          </p:txBody>
        </p:sp>
        <p:sp>
          <p:nvSpPr>
            <p:cNvPr id="32" name="Rectangle 3">
              <a:extLst>
                <a:ext uri="{FF2B5EF4-FFF2-40B4-BE49-F238E27FC236}">
                  <a16:creationId xmlns:a16="http://schemas.microsoft.com/office/drawing/2014/main" id="{1E33FC4E-E44A-D243-9309-7BC22125584F}"/>
                </a:ext>
              </a:extLst>
            </p:cNvPr>
            <p:cNvSpPr>
              <a:spLocks noChangeArrowheads="1"/>
            </p:cNvSpPr>
            <p:nvPr/>
          </p:nvSpPr>
          <p:spPr bwMode="auto">
            <a:xfrm>
              <a:off x="1619672" y="4189785"/>
              <a:ext cx="586691" cy="540000"/>
            </a:xfrm>
            <a:prstGeom prst="rect">
              <a:avLst/>
            </a:prstGeom>
            <a:solidFill>
              <a:schemeClr val="bg1">
                <a:lumMod val="65000"/>
              </a:schemeClr>
            </a:solidFill>
            <a:ln w="9525">
              <a:solidFill>
                <a:schemeClr val="bg1">
                  <a:lumMod val="65000"/>
                </a:schemeClr>
              </a:solidFill>
              <a:miter lim="800000"/>
              <a:headEnd/>
              <a:tailEnd/>
            </a:ln>
            <a:effectLst/>
          </p:spPr>
          <p:txBody>
            <a:bodyPr wrap="square" anchor="ctr">
              <a:noAutofit/>
            </a:bodyPr>
            <a:lstStyle/>
            <a:p>
              <a:pPr marL="457200" indent="-457200" algn="ctr" eaLnBrk="1" hangingPunct="1">
                <a:defRPr/>
              </a:pPr>
              <a:r>
                <a:rPr lang="de-DE" altLang="de-DE" sz="2000" b="1" dirty="0">
                  <a:solidFill>
                    <a:schemeClr val="tx1"/>
                  </a:solidFill>
                  <a:latin typeface="+mn-lt"/>
                  <a:cs typeface="Arial Unicode MS" panose="020B0604020202020204" pitchFamily="34" charset="-128"/>
                </a:rPr>
                <a:t>X</a:t>
              </a:r>
            </a:p>
          </p:txBody>
        </p:sp>
      </p:grpSp>
      <p:grpSp>
        <p:nvGrpSpPr>
          <p:cNvPr id="2" name="Gruppieren 1">
            <a:extLst>
              <a:ext uri="{FF2B5EF4-FFF2-40B4-BE49-F238E27FC236}">
                <a16:creationId xmlns:a16="http://schemas.microsoft.com/office/drawing/2014/main" id="{C909F4A8-F849-054E-8569-B6DCFBE7090D}"/>
              </a:ext>
            </a:extLst>
          </p:cNvPr>
          <p:cNvGrpSpPr/>
          <p:nvPr/>
        </p:nvGrpSpPr>
        <p:grpSpPr>
          <a:xfrm>
            <a:off x="1619672" y="3405799"/>
            <a:ext cx="6696744" cy="1775737"/>
            <a:chOff x="2297849" y="4203490"/>
            <a:chExt cx="6140563" cy="1775737"/>
          </a:xfrm>
        </p:grpSpPr>
        <p:sp>
          <p:nvSpPr>
            <p:cNvPr id="30" name="Rectangle 3">
              <a:extLst>
                <a:ext uri="{FF2B5EF4-FFF2-40B4-BE49-F238E27FC236}">
                  <a16:creationId xmlns:a16="http://schemas.microsoft.com/office/drawing/2014/main" id="{0AEDF59A-7EB6-8446-99B4-82F7F1739635}"/>
                </a:ext>
              </a:extLst>
            </p:cNvPr>
            <p:cNvSpPr>
              <a:spLocks noChangeArrowheads="1"/>
            </p:cNvSpPr>
            <p:nvPr/>
          </p:nvSpPr>
          <p:spPr bwMode="auto">
            <a:xfrm>
              <a:off x="2297849" y="4804856"/>
              <a:ext cx="6140563" cy="540000"/>
            </a:xfrm>
            <a:prstGeom prst="rect">
              <a:avLst/>
            </a:prstGeom>
            <a:solidFill>
              <a:schemeClr val="accent4">
                <a:lumMod val="60000"/>
                <a:lumOff val="40000"/>
              </a:schemeClr>
            </a:solidFill>
            <a:ln w="9525">
              <a:solidFill>
                <a:schemeClr val="accent4">
                  <a:lumMod val="60000"/>
                  <a:lumOff val="40000"/>
                </a:schemeClr>
              </a:solidFill>
              <a:miter lim="800000"/>
              <a:headEnd/>
              <a:tailEnd/>
            </a:ln>
            <a:effectLst/>
          </p:spPr>
          <p:txBody>
            <a:bodyPr wrap="square" anchor="ctr">
              <a:noAutofit/>
            </a:bodyPr>
            <a:lstStyle/>
            <a:p>
              <a:r>
                <a:rPr lang="de-DE" altLang="de-DE" sz="1900" b="1" dirty="0">
                  <a:solidFill>
                    <a:schemeClr val="tx1"/>
                  </a:solidFill>
                  <a:latin typeface="Aptos" panose="020B0004020202020204" pitchFamily="34" charset="0"/>
                </a:rPr>
                <a:t>Der THC-Gehalt nimmt in obiger Reihenfolge ab</a:t>
              </a:r>
            </a:p>
          </p:txBody>
        </p:sp>
        <p:sp>
          <p:nvSpPr>
            <p:cNvPr id="31" name="Rectangle 5">
              <a:extLst>
                <a:ext uri="{FF2B5EF4-FFF2-40B4-BE49-F238E27FC236}">
                  <a16:creationId xmlns:a16="http://schemas.microsoft.com/office/drawing/2014/main" id="{524AE15D-1BE4-5A4E-916A-F4C3D36A4E69}"/>
                </a:ext>
              </a:extLst>
            </p:cNvPr>
            <p:cNvSpPr>
              <a:spLocks noChangeArrowheads="1"/>
            </p:cNvSpPr>
            <p:nvPr/>
          </p:nvSpPr>
          <p:spPr bwMode="auto">
            <a:xfrm>
              <a:off x="2297849" y="5439227"/>
              <a:ext cx="6140563" cy="540000"/>
            </a:xfrm>
            <a:prstGeom prst="rect">
              <a:avLst/>
            </a:prstGeom>
            <a:solidFill>
              <a:schemeClr val="accent6">
                <a:lumMod val="60000"/>
                <a:lumOff val="40000"/>
              </a:schemeClr>
            </a:solidFill>
            <a:ln>
              <a:solidFill>
                <a:schemeClr val="accent6">
                  <a:lumMod val="60000"/>
                  <a:lumOff val="40000"/>
                </a:schemeClr>
              </a:solidFill>
            </a:ln>
            <a:effectLst/>
          </p:spPr>
          <p:txBody>
            <a:bodyPr wrap="square" anchor="ctr">
              <a:noAutofit/>
            </a:bodyPr>
            <a:lstStyle/>
            <a:p>
              <a:pPr>
                <a:defRPr/>
              </a:pPr>
              <a:r>
                <a:rPr lang="de-DE" altLang="de-DE" sz="1900" b="1" dirty="0">
                  <a:solidFill>
                    <a:schemeClr val="tx1"/>
                  </a:solidFill>
                  <a:latin typeface="Aptos" panose="020B0004020202020204" pitchFamily="34" charset="0"/>
                </a:rPr>
                <a:t>Alle 3 enthalten ungefähr die gleiche Menge</a:t>
              </a:r>
            </a:p>
          </p:txBody>
        </p:sp>
        <p:sp>
          <p:nvSpPr>
            <p:cNvPr id="33" name="Rectangle 7">
              <a:extLst>
                <a:ext uri="{FF2B5EF4-FFF2-40B4-BE49-F238E27FC236}">
                  <a16:creationId xmlns:a16="http://schemas.microsoft.com/office/drawing/2014/main" id="{056A182E-83B7-0343-8E20-1ADA2D494B3A}"/>
                </a:ext>
              </a:extLst>
            </p:cNvPr>
            <p:cNvSpPr>
              <a:spLocks noChangeArrowheads="1"/>
            </p:cNvSpPr>
            <p:nvPr/>
          </p:nvSpPr>
          <p:spPr bwMode="auto">
            <a:xfrm>
              <a:off x="2297849" y="4203490"/>
              <a:ext cx="6140563" cy="540000"/>
            </a:xfrm>
            <a:prstGeom prst="rect">
              <a:avLst/>
            </a:prstGeom>
            <a:solidFill>
              <a:schemeClr val="accent2">
                <a:lumMod val="60000"/>
                <a:lumOff val="40000"/>
              </a:schemeClr>
            </a:solidFill>
            <a:ln>
              <a:solidFill>
                <a:schemeClr val="accent2">
                  <a:lumMod val="60000"/>
                  <a:lumOff val="40000"/>
                </a:schemeClr>
              </a:solidFill>
            </a:ln>
            <a:effectLst/>
          </p:spPr>
          <p:txBody>
            <a:bodyPr wrap="square" anchor="ctr">
              <a:noAutofit/>
            </a:bodyPr>
            <a:lstStyle/>
            <a:p>
              <a:r>
                <a:rPr lang="de-DE" altLang="de-DE" sz="1900" b="1" dirty="0">
                  <a:solidFill>
                    <a:schemeClr val="tx1"/>
                  </a:solidFill>
                  <a:latin typeface="Aptos" panose="020B0004020202020204" pitchFamily="34" charset="0"/>
                </a:rPr>
                <a:t>Der THC-Gehalt nimmt in obiger Reihenfolge zu</a:t>
              </a:r>
            </a:p>
          </p:txBody>
        </p:sp>
      </p:grpSp>
    </p:spTree>
    <p:extLst>
      <p:ext uri="{BB962C8B-B14F-4D97-AF65-F5344CB8AC3E}">
        <p14:creationId xmlns:p14="http://schemas.microsoft.com/office/powerpoint/2010/main" val="20471795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theme/theme1.xml><?xml version="1.0" encoding="utf-8"?>
<a:theme xmlns:a="http://schemas.openxmlformats.org/drawingml/2006/main" name="1_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1721</Words>
  <Application>Microsoft Office PowerPoint</Application>
  <PresentationFormat>Bildschirmpräsentation (4:3)</PresentationFormat>
  <Paragraphs>215</Paragraphs>
  <Slides>36</Slides>
  <Notes>35</Notes>
  <HiddenSlides>0</HiddenSlides>
  <MMClips>2</MMClips>
  <ScaleCrop>false</ScaleCrop>
  <HeadingPairs>
    <vt:vector size="8" baseType="variant">
      <vt:variant>
        <vt:lpstr>Verwendete Schriftarten</vt:lpstr>
      </vt:variant>
      <vt:variant>
        <vt:i4>8</vt:i4>
      </vt:variant>
      <vt:variant>
        <vt:lpstr>Design</vt:lpstr>
      </vt:variant>
      <vt:variant>
        <vt:i4>3</vt:i4>
      </vt:variant>
      <vt:variant>
        <vt:lpstr>Eingebettete OLE-Server</vt:lpstr>
      </vt:variant>
      <vt:variant>
        <vt:i4>1</vt:i4>
      </vt:variant>
      <vt:variant>
        <vt:lpstr>Folientitel</vt:lpstr>
      </vt:variant>
      <vt:variant>
        <vt:i4>36</vt:i4>
      </vt:variant>
    </vt:vector>
  </HeadingPairs>
  <TitlesOfParts>
    <vt:vector size="48" baseType="lpstr">
      <vt:lpstr>Aller</vt:lpstr>
      <vt:lpstr>Aller Light</vt:lpstr>
      <vt:lpstr>Aptos</vt:lpstr>
      <vt:lpstr>Arial</vt:lpstr>
      <vt:lpstr>Arial Unicode MS</vt:lpstr>
      <vt:lpstr>Calibri</vt:lpstr>
      <vt:lpstr>Calibri Light</vt:lpstr>
      <vt:lpstr>Times New Roman</vt:lpstr>
      <vt:lpstr>1_Office</vt:lpstr>
      <vt:lpstr>Standarddesign</vt:lpstr>
      <vt:lpstr>Benutzerdefiniertes Design</vt:lpstr>
      <vt:lpstr>Bild</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Konsumformen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Wirkungen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Projekt     „Suchtprävention in Berufsbildenden Schulen in NRW“</dc:title>
  <dc:creator>Gerhard Rakete</dc:creator>
  <cp:lastModifiedBy>Tina Kolonko</cp:lastModifiedBy>
  <cp:revision>285</cp:revision>
  <cp:lastPrinted>2022-11-03T12:23:38Z</cp:lastPrinted>
  <dcterms:created xsi:type="dcterms:W3CDTF">2021-02-14T18:12:48Z</dcterms:created>
  <dcterms:modified xsi:type="dcterms:W3CDTF">2025-12-03T16:57:34Z</dcterms:modified>
</cp:coreProperties>
</file>